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44C87-5731-4629-A61D-361A9AF4A11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BC1F9-E9B1-4ED6-AD86-7D931E9F0F0A}">
      <dgm:prSet phldrT="[Текст]" custT="1"/>
      <dgm:spPr/>
      <dgm:t>
        <a:bodyPr/>
        <a:lstStyle/>
        <a:p>
          <a:r>
            <a:rPr lang="ru-RU" sz="2200" dirty="0" smtClean="0"/>
            <a:t>любознательность</a:t>
          </a:r>
          <a:endParaRPr lang="ru-RU" sz="2200" dirty="0"/>
        </a:p>
      </dgm:t>
    </dgm:pt>
    <dgm:pt modelId="{E2ACE9FD-4199-4006-99E0-5C4FA1BC2704}" type="parTrans" cxnId="{C135CF08-46AB-48FA-B3D9-67DC2666C343}">
      <dgm:prSet/>
      <dgm:spPr/>
      <dgm:t>
        <a:bodyPr/>
        <a:lstStyle/>
        <a:p>
          <a:endParaRPr lang="ru-RU"/>
        </a:p>
      </dgm:t>
    </dgm:pt>
    <dgm:pt modelId="{1EAFD715-9094-4356-B16E-D4199C6F9348}" type="sibTrans" cxnId="{C135CF08-46AB-48FA-B3D9-67DC2666C343}">
      <dgm:prSet/>
      <dgm:spPr/>
      <dgm:t>
        <a:bodyPr/>
        <a:lstStyle/>
        <a:p>
          <a:endParaRPr lang="ru-RU"/>
        </a:p>
      </dgm:t>
    </dgm:pt>
    <dgm:pt modelId="{9D6753AD-1B73-430A-ADEE-B013A818F491}">
      <dgm:prSet phldrT="[Текст]" custT="1"/>
      <dgm:spPr/>
      <dgm:t>
        <a:bodyPr/>
        <a:lstStyle/>
        <a:p>
          <a:r>
            <a:rPr lang="ru-RU" sz="2200" dirty="0" smtClean="0"/>
            <a:t>непосредственный интерес к окружающему</a:t>
          </a:r>
          <a:endParaRPr lang="ru-RU" sz="2200" dirty="0"/>
        </a:p>
      </dgm:t>
    </dgm:pt>
    <dgm:pt modelId="{4A969196-524C-40D6-B3B5-1BD0D8109CB8}" type="parTrans" cxnId="{076EB424-3B27-4560-B8BF-ACFD4C01412D}">
      <dgm:prSet/>
      <dgm:spPr/>
      <dgm:t>
        <a:bodyPr/>
        <a:lstStyle/>
        <a:p>
          <a:endParaRPr lang="ru-RU"/>
        </a:p>
      </dgm:t>
    </dgm:pt>
    <dgm:pt modelId="{31CBDE20-3A7D-40CF-A5BA-E82CA1003BAE}" type="sibTrans" cxnId="{076EB424-3B27-4560-B8BF-ACFD4C01412D}">
      <dgm:prSet/>
      <dgm:spPr/>
      <dgm:t>
        <a:bodyPr/>
        <a:lstStyle/>
        <a:p>
          <a:endParaRPr lang="ru-RU"/>
        </a:p>
      </dgm:t>
    </dgm:pt>
    <dgm:pt modelId="{45F96F39-BD93-409D-9A6F-D48432FE6E96}">
      <dgm:prSet phldrT="[Текст]" custT="1"/>
      <dgm:spPr/>
      <dgm:t>
        <a:bodyPr/>
        <a:lstStyle/>
        <a:p>
          <a:r>
            <a:rPr lang="ru-RU" sz="2400" dirty="0" smtClean="0"/>
            <a:t>стремление выполнить общественно значимую деятельность</a:t>
          </a:r>
          <a:endParaRPr lang="ru-RU" sz="2400" dirty="0"/>
        </a:p>
      </dgm:t>
    </dgm:pt>
    <dgm:pt modelId="{4C2E0008-241F-4321-A914-F46C6C0EE312}" type="parTrans" cxnId="{64F14CAB-F032-459D-AD2B-EE8A53D88410}">
      <dgm:prSet/>
      <dgm:spPr/>
      <dgm:t>
        <a:bodyPr/>
        <a:lstStyle/>
        <a:p>
          <a:endParaRPr lang="ru-RU"/>
        </a:p>
      </dgm:t>
    </dgm:pt>
    <dgm:pt modelId="{A7DFDEF5-3F80-43C3-ADC7-AE66607D15A4}" type="sibTrans" cxnId="{64F14CAB-F032-459D-AD2B-EE8A53D88410}">
      <dgm:prSet/>
      <dgm:spPr/>
      <dgm:t>
        <a:bodyPr/>
        <a:lstStyle/>
        <a:p>
          <a:endParaRPr lang="ru-RU"/>
        </a:p>
      </dgm:t>
    </dgm:pt>
    <dgm:pt modelId="{ADC1BABE-A235-4212-9ED2-980954A9FDC9}" type="pres">
      <dgm:prSet presAssocID="{A5E44C87-5731-4629-A61D-361A9AF4A119}" presName="rootnode" presStyleCnt="0">
        <dgm:presLayoutVars>
          <dgm:chMax/>
          <dgm:chPref/>
          <dgm:dir/>
          <dgm:animLvl val="lvl"/>
        </dgm:presLayoutVars>
      </dgm:prSet>
      <dgm:spPr/>
    </dgm:pt>
    <dgm:pt modelId="{F09A4276-E90A-4E4D-B0D3-C6B3EB7353AD}" type="pres">
      <dgm:prSet presAssocID="{FCABC1F9-E9B1-4ED6-AD86-7D931E9F0F0A}" presName="composite" presStyleCnt="0"/>
      <dgm:spPr/>
    </dgm:pt>
    <dgm:pt modelId="{DA72F4F5-9DA4-4D91-9FAE-CD96B906E71F}" type="pres">
      <dgm:prSet presAssocID="{FCABC1F9-E9B1-4ED6-AD86-7D931E9F0F0A}" presName="LShape" presStyleLbl="alignNode1" presStyleIdx="0" presStyleCnt="5"/>
      <dgm:spPr/>
    </dgm:pt>
    <dgm:pt modelId="{52BC8803-00E8-4193-A8D4-BFB77496C6EA}" type="pres">
      <dgm:prSet presAssocID="{FCABC1F9-E9B1-4ED6-AD86-7D931E9F0F0A}" presName="ParentText" presStyleLbl="revTx" presStyleIdx="0" presStyleCnt="3" custScaleX="1151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6AA73-E74D-4621-B77D-1A719BA6D909}" type="pres">
      <dgm:prSet presAssocID="{FCABC1F9-E9B1-4ED6-AD86-7D931E9F0F0A}" presName="Triangle" presStyleLbl="alignNode1" presStyleIdx="1" presStyleCnt="5"/>
      <dgm:spPr/>
    </dgm:pt>
    <dgm:pt modelId="{F0F5249D-9535-4EBE-8996-F6DAD6884576}" type="pres">
      <dgm:prSet presAssocID="{1EAFD715-9094-4356-B16E-D4199C6F9348}" presName="sibTrans" presStyleCnt="0"/>
      <dgm:spPr/>
    </dgm:pt>
    <dgm:pt modelId="{4B482D30-234C-41E4-A226-F515251CDB0E}" type="pres">
      <dgm:prSet presAssocID="{1EAFD715-9094-4356-B16E-D4199C6F9348}" presName="space" presStyleCnt="0"/>
      <dgm:spPr/>
    </dgm:pt>
    <dgm:pt modelId="{5892E50B-EB2C-454B-A111-9492CE1C64D5}" type="pres">
      <dgm:prSet presAssocID="{9D6753AD-1B73-430A-ADEE-B013A818F491}" presName="composite" presStyleCnt="0"/>
      <dgm:spPr/>
    </dgm:pt>
    <dgm:pt modelId="{879793D1-EF83-4FEC-A1C0-063F3619C407}" type="pres">
      <dgm:prSet presAssocID="{9D6753AD-1B73-430A-ADEE-B013A818F491}" presName="LShape" presStyleLbl="alignNode1" presStyleIdx="2" presStyleCnt="5"/>
      <dgm:spPr/>
    </dgm:pt>
    <dgm:pt modelId="{1619915E-D317-4790-89A7-FA81E42B1571}" type="pres">
      <dgm:prSet presAssocID="{9D6753AD-1B73-430A-ADEE-B013A818F491}" presName="ParentText" presStyleLbl="revTx" presStyleIdx="1" presStyleCnt="3" custScaleX="1123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56A4B-A93F-4549-8177-871BAD796165}" type="pres">
      <dgm:prSet presAssocID="{9D6753AD-1B73-430A-ADEE-B013A818F491}" presName="Triangle" presStyleLbl="alignNode1" presStyleIdx="3" presStyleCnt="5"/>
      <dgm:spPr/>
    </dgm:pt>
    <dgm:pt modelId="{521BD515-6976-48BD-9561-CB40E6797C58}" type="pres">
      <dgm:prSet presAssocID="{31CBDE20-3A7D-40CF-A5BA-E82CA1003BAE}" presName="sibTrans" presStyleCnt="0"/>
      <dgm:spPr/>
    </dgm:pt>
    <dgm:pt modelId="{051B7FC0-DFB0-4510-978A-9F5EF41CAB34}" type="pres">
      <dgm:prSet presAssocID="{31CBDE20-3A7D-40CF-A5BA-E82CA1003BAE}" presName="space" presStyleCnt="0"/>
      <dgm:spPr/>
    </dgm:pt>
    <dgm:pt modelId="{9C0E6BFE-4E24-4275-BFB6-C286C4E5AE47}" type="pres">
      <dgm:prSet presAssocID="{45F96F39-BD93-409D-9A6F-D48432FE6E96}" presName="composite" presStyleCnt="0"/>
      <dgm:spPr/>
    </dgm:pt>
    <dgm:pt modelId="{16516389-1A75-4F52-B31D-67B4D9EDF16D}" type="pres">
      <dgm:prSet presAssocID="{45F96F39-BD93-409D-9A6F-D48432FE6E96}" presName="LShape" presStyleLbl="alignNode1" presStyleIdx="4" presStyleCnt="5"/>
      <dgm:spPr/>
    </dgm:pt>
    <dgm:pt modelId="{1AC376A2-31A3-4A6B-8F89-3A308AFB36AB}" type="pres">
      <dgm:prSet presAssocID="{45F96F39-BD93-409D-9A6F-D48432FE6E9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3DE914D-58BD-4EAC-BC25-100DAB24CD29}" type="presOf" srcId="{45F96F39-BD93-409D-9A6F-D48432FE6E96}" destId="{1AC376A2-31A3-4A6B-8F89-3A308AFB36AB}" srcOrd="0" destOrd="0" presId="urn:microsoft.com/office/officeart/2009/3/layout/StepUpProcess"/>
    <dgm:cxn modelId="{64F14CAB-F032-459D-AD2B-EE8A53D88410}" srcId="{A5E44C87-5731-4629-A61D-361A9AF4A119}" destId="{45F96F39-BD93-409D-9A6F-D48432FE6E96}" srcOrd="2" destOrd="0" parTransId="{4C2E0008-241F-4321-A914-F46C6C0EE312}" sibTransId="{A7DFDEF5-3F80-43C3-ADC7-AE66607D15A4}"/>
    <dgm:cxn modelId="{08C2E30F-6ED6-42D4-8425-877C983C37B1}" type="presOf" srcId="{9D6753AD-1B73-430A-ADEE-B013A818F491}" destId="{1619915E-D317-4790-89A7-FA81E42B1571}" srcOrd="0" destOrd="0" presId="urn:microsoft.com/office/officeart/2009/3/layout/StepUpProcess"/>
    <dgm:cxn modelId="{076EB424-3B27-4560-B8BF-ACFD4C01412D}" srcId="{A5E44C87-5731-4629-A61D-361A9AF4A119}" destId="{9D6753AD-1B73-430A-ADEE-B013A818F491}" srcOrd="1" destOrd="0" parTransId="{4A969196-524C-40D6-B3B5-1BD0D8109CB8}" sibTransId="{31CBDE20-3A7D-40CF-A5BA-E82CA1003BAE}"/>
    <dgm:cxn modelId="{C135CF08-46AB-48FA-B3D9-67DC2666C343}" srcId="{A5E44C87-5731-4629-A61D-361A9AF4A119}" destId="{FCABC1F9-E9B1-4ED6-AD86-7D931E9F0F0A}" srcOrd="0" destOrd="0" parTransId="{E2ACE9FD-4199-4006-99E0-5C4FA1BC2704}" sibTransId="{1EAFD715-9094-4356-B16E-D4199C6F9348}"/>
    <dgm:cxn modelId="{DBE7A343-7FC9-4461-9AFB-A7EA92EF4F8B}" type="presOf" srcId="{A5E44C87-5731-4629-A61D-361A9AF4A119}" destId="{ADC1BABE-A235-4212-9ED2-980954A9FDC9}" srcOrd="0" destOrd="0" presId="urn:microsoft.com/office/officeart/2009/3/layout/StepUpProcess"/>
    <dgm:cxn modelId="{61478B77-8A7F-4A0B-B786-637543B40760}" type="presOf" srcId="{FCABC1F9-E9B1-4ED6-AD86-7D931E9F0F0A}" destId="{52BC8803-00E8-4193-A8D4-BFB77496C6EA}" srcOrd="0" destOrd="0" presId="urn:microsoft.com/office/officeart/2009/3/layout/StepUpProcess"/>
    <dgm:cxn modelId="{27923E5B-90A1-42A0-B981-F3ADDE017C27}" type="presParOf" srcId="{ADC1BABE-A235-4212-9ED2-980954A9FDC9}" destId="{F09A4276-E90A-4E4D-B0D3-C6B3EB7353AD}" srcOrd="0" destOrd="0" presId="urn:microsoft.com/office/officeart/2009/3/layout/StepUpProcess"/>
    <dgm:cxn modelId="{D7F44583-38F9-45A1-BE97-AE83CA0CF88A}" type="presParOf" srcId="{F09A4276-E90A-4E4D-B0D3-C6B3EB7353AD}" destId="{DA72F4F5-9DA4-4D91-9FAE-CD96B906E71F}" srcOrd="0" destOrd="0" presId="urn:microsoft.com/office/officeart/2009/3/layout/StepUpProcess"/>
    <dgm:cxn modelId="{CC30D7E0-ED04-449F-9F37-67805A321D59}" type="presParOf" srcId="{F09A4276-E90A-4E4D-B0D3-C6B3EB7353AD}" destId="{52BC8803-00E8-4193-A8D4-BFB77496C6EA}" srcOrd="1" destOrd="0" presId="urn:microsoft.com/office/officeart/2009/3/layout/StepUpProcess"/>
    <dgm:cxn modelId="{57335A07-2894-4919-96C5-7DD06BE594B9}" type="presParOf" srcId="{F09A4276-E90A-4E4D-B0D3-C6B3EB7353AD}" destId="{D016AA73-E74D-4621-B77D-1A719BA6D909}" srcOrd="2" destOrd="0" presId="urn:microsoft.com/office/officeart/2009/3/layout/StepUpProcess"/>
    <dgm:cxn modelId="{583EA3EE-497D-4E1F-9721-521CC7906276}" type="presParOf" srcId="{ADC1BABE-A235-4212-9ED2-980954A9FDC9}" destId="{F0F5249D-9535-4EBE-8996-F6DAD6884576}" srcOrd="1" destOrd="0" presId="urn:microsoft.com/office/officeart/2009/3/layout/StepUpProcess"/>
    <dgm:cxn modelId="{2F913EBF-47F8-4CC3-B68F-B8CBD211496B}" type="presParOf" srcId="{F0F5249D-9535-4EBE-8996-F6DAD6884576}" destId="{4B482D30-234C-41E4-A226-F515251CDB0E}" srcOrd="0" destOrd="0" presId="urn:microsoft.com/office/officeart/2009/3/layout/StepUpProcess"/>
    <dgm:cxn modelId="{93F7EDE5-FA33-44D9-8D0E-5280D1D723C4}" type="presParOf" srcId="{ADC1BABE-A235-4212-9ED2-980954A9FDC9}" destId="{5892E50B-EB2C-454B-A111-9492CE1C64D5}" srcOrd="2" destOrd="0" presId="urn:microsoft.com/office/officeart/2009/3/layout/StepUpProcess"/>
    <dgm:cxn modelId="{38802E54-DCA2-4CC4-9721-3CA65407454E}" type="presParOf" srcId="{5892E50B-EB2C-454B-A111-9492CE1C64D5}" destId="{879793D1-EF83-4FEC-A1C0-063F3619C407}" srcOrd="0" destOrd="0" presId="urn:microsoft.com/office/officeart/2009/3/layout/StepUpProcess"/>
    <dgm:cxn modelId="{A0521479-6123-4432-9FDF-181A7E693A6E}" type="presParOf" srcId="{5892E50B-EB2C-454B-A111-9492CE1C64D5}" destId="{1619915E-D317-4790-89A7-FA81E42B1571}" srcOrd="1" destOrd="0" presId="urn:microsoft.com/office/officeart/2009/3/layout/StepUpProcess"/>
    <dgm:cxn modelId="{52856D17-4DBA-44AF-8F2D-7EF13D26DED4}" type="presParOf" srcId="{5892E50B-EB2C-454B-A111-9492CE1C64D5}" destId="{A4556A4B-A93F-4549-8177-871BAD796165}" srcOrd="2" destOrd="0" presId="urn:microsoft.com/office/officeart/2009/3/layout/StepUpProcess"/>
    <dgm:cxn modelId="{17B07476-CDE5-414F-9B94-FA11C43B1319}" type="presParOf" srcId="{ADC1BABE-A235-4212-9ED2-980954A9FDC9}" destId="{521BD515-6976-48BD-9561-CB40E6797C58}" srcOrd="3" destOrd="0" presId="urn:microsoft.com/office/officeart/2009/3/layout/StepUpProcess"/>
    <dgm:cxn modelId="{9329B8C7-D23D-4D9A-ABF9-E4E352514224}" type="presParOf" srcId="{521BD515-6976-48BD-9561-CB40E6797C58}" destId="{051B7FC0-DFB0-4510-978A-9F5EF41CAB34}" srcOrd="0" destOrd="0" presId="urn:microsoft.com/office/officeart/2009/3/layout/StepUpProcess"/>
    <dgm:cxn modelId="{D918FAE3-0B15-4669-A877-319CB40F8048}" type="presParOf" srcId="{ADC1BABE-A235-4212-9ED2-980954A9FDC9}" destId="{9C0E6BFE-4E24-4275-BFB6-C286C4E5AE47}" srcOrd="4" destOrd="0" presId="urn:microsoft.com/office/officeart/2009/3/layout/StepUpProcess"/>
    <dgm:cxn modelId="{12E1BA0C-C59A-42E9-8CE5-B783D258BADB}" type="presParOf" srcId="{9C0E6BFE-4E24-4275-BFB6-C286C4E5AE47}" destId="{16516389-1A75-4F52-B31D-67B4D9EDF16D}" srcOrd="0" destOrd="0" presId="urn:microsoft.com/office/officeart/2009/3/layout/StepUpProcess"/>
    <dgm:cxn modelId="{87843569-9854-4CC3-AE27-4567E0EE9AC8}" type="presParOf" srcId="{9C0E6BFE-4E24-4275-BFB6-C286C4E5AE47}" destId="{1AC376A2-31A3-4A6B-8F89-3A308AFB36AB}" srcOrd="1" destOrd="0" presId="urn:microsoft.com/office/officeart/2009/3/layout/StepUpProces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749299-1D63-4808-8977-FB7EDBCBC0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6EF6FB-ECFE-4D57-B442-344CDB34E327}">
      <dgm:prSet/>
      <dgm:spPr/>
      <dgm:t>
        <a:bodyPr/>
        <a:lstStyle/>
        <a:p>
          <a:r>
            <a:rPr lang="ru-RU" smtClean="0"/>
            <a:t>низкий уровень развития общего интеллекта;</a:t>
          </a:r>
          <a:endParaRPr lang="ru-RU"/>
        </a:p>
      </dgm:t>
    </dgm:pt>
    <dgm:pt modelId="{B1085E53-D1BA-433D-B269-35E43FF14CCA}" type="parTrans" cxnId="{3FD6DB68-4856-4E8E-9B53-5C467755BBA6}">
      <dgm:prSet/>
      <dgm:spPr/>
      <dgm:t>
        <a:bodyPr/>
        <a:lstStyle/>
        <a:p>
          <a:endParaRPr lang="ru-RU"/>
        </a:p>
      </dgm:t>
    </dgm:pt>
    <dgm:pt modelId="{5C079365-1A34-4927-94CB-875CEF925875}" type="sibTrans" cxnId="{3FD6DB68-4856-4E8E-9B53-5C467755BBA6}">
      <dgm:prSet/>
      <dgm:spPr/>
      <dgm:t>
        <a:bodyPr/>
        <a:lstStyle/>
        <a:p>
          <a:endParaRPr lang="ru-RU"/>
        </a:p>
      </dgm:t>
    </dgm:pt>
    <dgm:pt modelId="{0F5B0AF9-B1AD-4272-BB5C-4F6613457667}">
      <dgm:prSet/>
      <dgm:spPr/>
      <dgm:t>
        <a:bodyPr/>
        <a:lstStyle/>
        <a:p>
          <a:r>
            <a:rPr lang="ru-RU" dirty="0" smtClean="0"/>
            <a:t>низкий уровень понимания логико-грамматических конструкций;</a:t>
          </a:r>
          <a:endParaRPr lang="ru-RU" dirty="0"/>
        </a:p>
      </dgm:t>
    </dgm:pt>
    <dgm:pt modelId="{5DB4FF57-6FA0-4206-9EEF-82D7A8E1F458}" type="parTrans" cxnId="{779AD2FD-FD8C-4A84-A61F-AE27DBA40149}">
      <dgm:prSet/>
      <dgm:spPr/>
      <dgm:t>
        <a:bodyPr/>
        <a:lstStyle/>
        <a:p>
          <a:endParaRPr lang="ru-RU"/>
        </a:p>
      </dgm:t>
    </dgm:pt>
    <dgm:pt modelId="{0700E0A7-9536-4A2A-91C0-2B900FAA9188}" type="sibTrans" cxnId="{779AD2FD-FD8C-4A84-A61F-AE27DBA40149}">
      <dgm:prSet/>
      <dgm:spPr/>
      <dgm:t>
        <a:bodyPr/>
        <a:lstStyle/>
        <a:p>
          <a:endParaRPr lang="ru-RU"/>
        </a:p>
      </dgm:t>
    </dgm:pt>
    <dgm:pt modelId="{BFEF6741-2551-4728-9FA7-4FEEF10F6818}">
      <dgm:prSet/>
      <dgm:spPr/>
      <dgm:t>
        <a:bodyPr/>
        <a:lstStyle/>
        <a:p>
          <a:r>
            <a:rPr lang="ru-RU" smtClean="0"/>
            <a:t>несформированность умения ориентироваться на систему признаков;</a:t>
          </a:r>
          <a:endParaRPr lang="ru-RU"/>
        </a:p>
      </dgm:t>
    </dgm:pt>
    <dgm:pt modelId="{9928F685-EFA9-49CB-B83B-6407226CD742}" type="parTrans" cxnId="{4E9AFA15-44A0-4E2E-908F-7C3DA7D9AB88}">
      <dgm:prSet/>
      <dgm:spPr/>
      <dgm:t>
        <a:bodyPr/>
        <a:lstStyle/>
        <a:p>
          <a:endParaRPr lang="ru-RU"/>
        </a:p>
      </dgm:t>
    </dgm:pt>
    <dgm:pt modelId="{048854C3-CF96-45D4-A02F-40E2681D1067}" type="sibTrans" cxnId="{4E9AFA15-44A0-4E2E-908F-7C3DA7D9AB88}">
      <dgm:prSet/>
      <dgm:spPr/>
      <dgm:t>
        <a:bodyPr/>
        <a:lstStyle/>
        <a:p>
          <a:endParaRPr lang="ru-RU"/>
        </a:p>
      </dgm:t>
    </dgm:pt>
    <dgm:pt modelId="{8FCE3A6F-2B2C-404C-B613-2732A224CCC5}">
      <dgm:prSet/>
      <dgm:spPr/>
      <dgm:t>
        <a:bodyPr/>
        <a:lstStyle/>
        <a:p>
          <a:r>
            <a:rPr lang="ru-RU" smtClean="0"/>
            <a:t>низкий уровень развития образного мышления.</a:t>
          </a:r>
          <a:endParaRPr lang="ru-RU"/>
        </a:p>
      </dgm:t>
    </dgm:pt>
    <dgm:pt modelId="{DB2BD7A9-744C-4B5F-B70F-B014D19A17E8}" type="parTrans" cxnId="{FB587EA7-1AD3-4674-A209-9FF536B111E7}">
      <dgm:prSet/>
      <dgm:spPr/>
      <dgm:t>
        <a:bodyPr/>
        <a:lstStyle/>
        <a:p>
          <a:endParaRPr lang="ru-RU"/>
        </a:p>
      </dgm:t>
    </dgm:pt>
    <dgm:pt modelId="{2D369CB0-FE5E-4F18-A80D-CB8D72049907}" type="sibTrans" cxnId="{FB587EA7-1AD3-4674-A209-9FF536B111E7}">
      <dgm:prSet/>
      <dgm:spPr/>
      <dgm:t>
        <a:bodyPr/>
        <a:lstStyle/>
        <a:p>
          <a:endParaRPr lang="ru-RU"/>
        </a:p>
      </dgm:t>
    </dgm:pt>
    <dgm:pt modelId="{802687C6-62D8-4033-8A92-28FAFB6913D2}" type="pres">
      <dgm:prSet presAssocID="{57749299-1D63-4808-8977-FB7EDBCBC01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53D1DBB-7366-4529-81EE-1CDDDB882D16}" type="pres">
      <dgm:prSet presAssocID="{D46EF6FB-ECFE-4D57-B442-344CDB34E327}" presName="circle1" presStyleLbl="node1" presStyleIdx="0" presStyleCnt="4"/>
      <dgm:spPr/>
    </dgm:pt>
    <dgm:pt modelId="{8D9EB8A4-70FE-498E-A75A-82DEB74713BA}" type="pres">
      <dgm:prSet presAssocID="{D46EF6FB-ECFE-4D57-B442-344CDB34E327}" presName="space" presStyleCnt="0"/>
      <dgm:spPr/>
    </dgm:pt>
    <dgm:pt modelId="{637E85B3-EBFB-4EB4-9134-17D2523E30B1}" type="pres">
      <dgm:prSet presAssocID="{D46EF6FB-ECFE-4D57-B442-344CDB34E327}" presName="rect1" presStyleLbl="alignAcc1" presStyleIdx="0" presStyleCnt="4"/>
      <dgm:spPr/>
    </dgm:pt>
    <dgm:pt modelId="{70CEF2EF-6590-4FC5-9977-6419A203795A}" type="pres">
      <dgm:prSet presAssocID="{0F5B0AF9-B1AD-4272-BB5C-4F6613457667}" presName="vertSpace2" presStyleLbl="node1" presStyleIdx="0" presStyleCnt="4"/>
      <dgm:spPr/>
    </dgm:pt>
    <dgm:pt modelId="{4F7E6B6C-2F4F-4BE1-BCD7-A03A1FD82BAA}" type="pres">
      <dgm:prSet presAssocID="{0F5B0AF9-B1AD-4272-BB5C-4F6613457667}" presName="circle2" presStyleLbl="node1" presStyleIdx="1" presStyleCnt="4"/>
      <dgm:spPr/>
    </dgm:pt>
    <dgm:pt modelId="{6E1760E2-1C83-45EC-9EF9-B901649AB8B3}" type="pres">
      <dgm:prSet presAssocID="{0F5B0AF9-B1AD-4272-BB5C-4F6613457667}" presName="rect2" presStyleLbl="alignAcc1" presStyleIdx="1" presStyleCnt="4"/>
      <dgm:spPr/>
    </dgm:pt>
    <dgm:pt modelId="{D1971485-64D0-4E1F-B7E4-23D4AEA59CE8}" type="pres">
      <dgm:prSet presAssocID="{BFEF6741-2551-4728-9FA7-4FEEF10F6818}" presName="vertSpace3" presStyleLbl="node1" presStyleIdx="1" presStyleCnt="4"/>
      <dgm:spPr/>
    </dgm:pt>
    <dgm:pt modelId="{F6B4AB88-27AA-4390-8BF9-123D041504B2}" type="pres">
      <dgm:prSet presAssocID="{BFEF6741-2551-4728-9FA7-4FEEF10F6818}" presName="circle3" presStyleLbl="node1" presStyleIdx="2" presStyleCnt="4"/>
      <dgm:spPr/>
    </dgm:pt>
    <dgm:pt modelId="{9F93E471-9239-40F3-867B-D5D8039F62C1}" type="pres">
      <dgm:prSet presAssocID="{BFEF6741-2551-4728-9FA7-4FEEF10F6818}" presName="rect3" presStyleLbl="alignAcc1" presStyleIdx="2" presStyleCnt="4"/>
      <dgm:spPr/>
    </dgm:pt>
    <dgm:pt modelId="{285FF1BA-CDD9-41FF-B223-7118BC74EBFA}" type="pres">
      <dgm:prSet presAssocID="{8FCE3A6F-2B2C-404C-B613-2732A224CCC5}" presName="vertSpace4" presStyleLbl="node1" presStyleIdx="2" presStyleCnt="4"/>
      <dgm:spPr/>
    </dgm:pt>
    <dgm:pt modelId="{A68FC84A-3496-4600-903A-179F7FEDFC9E}" type="pres">
      <dgm:prSet presAssocID="{8FCE3A6F-2B2C-404C-B613-2732A224CCC5}" presName="circle4" presStyleLbl="node1" presStyleIdx="3" presStyleCnt="4"/>
      <dgm:spPr/>
    </dgm:pt>
    <dgm:pt modelId="{73D13ACD-B1FF-46F2-BF50-53372998E45E}" type="pres">
      <dgm:prSet presAssocID="{8FCE3A6F-2B2C-404C-B613-2732A224CCC5}" presName="rect4" presStyleLbl="alignAcc1" presStyleIdx="3" presStyleCnt="4"/>
      <dgm:spPr/>
    </dgm:pt>
    <dgm:pt modelId="{9BE5A7B1-FD6B-4CB5-AE57-B8F17A3395BC}" type="pres">
      <dgm:prSet presAssocID="{D46EF6FB-ECFE-4D57-B442-344CDB34E327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721A7580-28A6-4A56-9B91-5E27FC51B3CF}" type="pres">
      <dgm:prSet presAssocID="{0F5B0AF9-B1AD-4272-BB5C-4F6613457667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1DA6D02C-EA29-40D2-AC88-195B3E392668}" type="pres">
      <dgm:prSet presAssocID="{BFEF6741-2551-4728-9FA7-4FEEF10F6818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BCB666C4-7B83-488F-B06A-36D618B8804C}" type="pres">
      <dgm:prSet presAssocID="{8FCE3A6F-2B2C-404C-B613-2732A224CCC5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DDF472E8-A311-4FFA-BDE9-37F84AFFC874}" type="presOf" srcId="{0F5B0AF9-B1AD-4272-BB5C-4F6613457667}" destId="{721A7580-28A6-4A56-9B91-5E27FC51B3CF}" srcOrd="1" destOrd="0" presId="urn:microsoft.com/office/officeart/2005/8/layout/target3"/>
    <dgm:cxn modelId="{3FD6DB68-4856-4E8E-9B53-5C467755BBA6}" srcId="{57749299-1D63-4808-8977-FB7EDBCBC015}" destId="{D46EF6FB-ECFE-4D57-B442-344CDB34E327}" srcOrd="0" destOrd="0" parTransId="{B1085E53-D1BA-433D-B269-35E43FF14CCA}" sibTransId="{5C079365-1A34-4927-94CB-875CEF925875}"/>
    <dgm:cxn modelId="{4E9AFA15-44A0-4E2E-908F-7C3DA7D9AB88}" srcId="{57749299-1D63-4808-8977-FB7EDBCBC015}" destId="{BFEF6741-2551-4728-9FA7-4FEEF10F6818}" srcOrd="2" destOrd="0" parTransId="{9928F685-EFA9-49CB-B83B-6407226CD742}" sibTransId="{048854C3-CF96-45D4-A02F-40E2681D1067}"/>
    <dgm:cxn modelId="{A81F5BE4-EB40-44CC-A435-8E811F1B7DB5}" type="presOf" srcId="{BFEF6741-2551-4728-9FA7-4FEEF10F6818}" destId="{9F93E471-9239-40F3-867B-D5D8039F62C1}" srcOrd="0" destOrd="0" presId="urn:microsoft.com/office/officeart/2005/8/layout/target3"/>
    <dgm:cxn modelId="{FE76FBEB-FD96-44DC-B37C-AD8CC7B4631C}" type="presOf" srcId="{D46EF6FB-ECFE-4D57-B442-344CDB34E327}" destId="{9BE5A7B1-FD6B-4CB5-AE57-B8F17A3395BC}" srcOrd="1" destOrd="0" presId="urn:microsoft.com/office/officeart/2005/8/layout/target3"/>
    <dgm:cxn modelId="{F4FAA4F0-DAA3-406D-9BDC-AB2795FA4570}" type="presOf" srcId="{57749299-1D63-4808-8977-FB7EDBCBC015}" destId="{802687C6-62D8-4033-8A92-28FAFB6913D2}" srcOrd="0" destOrd="0" presId="urn:microsoft.com/office/officeart/2005/8/layout/target3"/>
    <dgm:cxn modelId="{779AD2FD-FD8C-4A84-A61F-AE27DBA40149}" srcId="{57749299-1D63-4808-8977-FB7EDBCBC015}" destId="{0F5B0AF9-B1AD-4272-BB5C-4F6613457667}" srcOrd="1" destOrd="0" parTransId="{5DB4FF57-6FA0-4206-9EEF-82D7A8E1F458}" sibTransId="{0700E0A7-9536-4A2A-91C0-2B900FAA9188}"/>
    <dgm:cxn modelId="{88BCEEEA-66B2-419F-8176-81CAF9CBF62E}" type="presOf" srcId="{0F5B0AF9-B1AD-4272-BB5C-4F6613457667}" destId="{6E1760E2-1C83-45EC-9EF9-B901649AB8B3}" srcOrd="0" destOrd="0" presId="urn:microsoft.com/office/officeart/2005/8/layout/target3"/>
    <dgm:cxn modelId="{2EA1651C-C8CD-4EB9-A4BC-FD20802ECBF7}" type="presOf" srcId="{D46EF6FB-ECFE-4D57-B442-344CDB34E327}" destId="{637E85B3-EBFB-4EB4-9134-17D2523E30B1}" srcOrd="0" destOrd="0" presId="urn:microsoft.com/office/officeart/2005/8/layout/target3"/>
    <dgm:cxn modelId="{FB587EA7-1AD3-4674-A209-9FF536B111E7}" srcId="{57749299-1D63-4808-8977-FB7EDBCBC015}" destId="{8FCE3A6F-2B2C-404C-B613-2732A224CCC5}" srcOrd="3" destOrd="0" parTransId="{DB2BD7A9-744C-4B5F-B70F-B014D19A17E8}" sibTransId="{2D369CB0-FE5E-4F18-A80D-CB8D72049907}"/>
    <dgm:cxn modelId="{A3349809-1467-4866-A84F-114196022B79}" type="presOf" srcId="{8FCE3A6F-2B2C-404C-B613-2732A224CCC5}" destId="{BCB666C4-7B83-488F-B06A-36D618B8804C}" srcOrd="1" destOrd="0" presId="urn:microsoft.com/office/officeart/2005/8/layout/target3"/>
    <dgm:cxn modelId="{5E86AF60-0CF9-4BDD-8D1F-481A92B50A2C}" type="presOf" srcId="{8FCE3A6F-2B2C-404C-B613-2732A224CCC5}" destId="{73D13ACD-B1FF-46F2-BF50-53372998E45E}" srcOrd="0" destOrd="0" presId="urn:microsoft.com/office/officeart/2005/8/layout/target3"/>
    <dgm:cxn modelId="{FA1BB00D-594D-460C-ACA3-1BB9AF0829E4}" type="presOf" srcId="{BFEF6741-2551-4728-9FA7-4FEEF10F6818}" destId="{1DA6D02C-EA29-40D2-AC88-195B3E392668}" srcOrd="1" destOrd="0" presId="urn:microsoft.com/office/officeart/2005/8/layout/target3"/>
    <dgm:cxn modelId="{20E2758F-ABED-4CAD-B770-F0DC44804A27}" type="presParOf" srcId="{802687C6-62D8-4033-8A92-28FAFB6913D2}" destId="{653D1DBB-7366-4529-81EE-1CDDDB882D16}" srcOrd="0" destOrd="0" presId="urn:microsoft.com/office/officeart/2005/8/layout/target3"/>
    <dgm:cxn modelId="{22A76228-8FB2-44C7-B7A5-CA954995F43F}" type="presParOf" srcId="{802687C6-62D8-4033-8A92-28FAFB6913D2}" destId="{8D9EB8A4-70FE-498E-A75A-82DEB74713BA}" srcOrd="1" destOrd="0" presId="urn:microsoft.com/office/officeart/2005/8/layout/target3"/>
    <dgm:cxn modelId="{444C0212-C765-40E1-ABF3-0A21E4C591B8}" type="presParOf" srcId="{802687C6-62D8-4033-8A92-28FAFB6913D2}" destId="{637E85B3-EBFB-4EB4-9134-17D2523E30B1}" srcOrd="2" destOrd="0" presId="urn:microsoft.com/office/officeart/2005/8/layout/target3"/>
    <dgm:cxn modelId="{A885E87E-6ECF-4781-839B-329AB1AE7486}" type="presParOf" srcId="{802687C6-62D8-4033-8A92-28FAFB6913D2}" destId="{70CEF2EF-6590-4FC5-9977-6419A203795A}" srcOrd="3" destOrd="0" presId="urn:microsoft.com/office/officeart/2005/8/layout/target3"/>
    <dgm:cxn modelId="{B54AE6A6-BD29-4315-A1BB-643A27554D11}" type="presParOf" srcId="{802687C6-62D8-4033-8A92-28FAFB6913D2}" destId="{4F7E6B6C-2F4F-4BE1-BCD7-A03A1FD82BAA}" srcOrd="4" destOrd="0" presId="urn:microsoft.com/office/officeart/2005/8/layout/target3"/>
    <dgm:cxn modelId="{D08CA6EE-69EC-4189-868A-410081F708EA}" type="presParOf" srcId="{802687C6-62D8-4033-8A92-28FAFB6913D2}" destId="{6E1760E2-1C83-45EC-9EF9-B901649AB8B3}" srcOrd="5" destOrd="0" presId="urn:microsoft.com/office/officeart/2005/8/layout/target3"/>
    <dgm:cxn modelId="{724F4E79-BCD3-40AA-AEC4-38C09CCD3776}" type="presParOf" srcId="{802687C6-62D8-4033-8A92-28FAFB6913D2}" destId="{D1971485-64D0-4E1F-B7E4-23D4AEA59CE8}" srcOrd="6" destOrd="0" presId="urn:microsoft.com/office/officeart/2005/8/layout/target3"/>
    <dgm:cxn modelId="{DB244E78-B1CD-4C76-AFC2-7C01E8DC05B1}" type="presParOf" srcId="{802687C6-62D8-4033-8A92-28FAFB6913D2}" destId="{F6B4AB88-27AA-4390-8BF9-123D041504B2}" srcOrd="7" destOrd="0" presId="urn:microsoft.com/office/officeart/2005/8/layout/target3"/>
    <dgm:cxn modelId="{F4C50301-9CAC-489A-B922-91D15F54C141}" type="presParOf" srcId="{802687C6-62D8-4033-8A92-28FAFB6913D2}" destId="{9F93E471-9239-40F3-867B-D5D8039F62C1}" srcOrd="8" destOrd="0" presId="urn:microsoft.com/office/officeart/2005/8/layout/target3"/>
    <dgm:cxn modelId="{EDDD099D-EC9F-4C39-8614-69E259FE2487}" type="presParOf" srcId="{802687C6-62D8-4033-8A92-28FAFB6913D2}" destId="{285FF1BA-CDD9-41FF-B223-7118BC74EBFA}" srcOrd="9" destOrd="0" presId="urn:microsoft.com/office/officeart/2005/8/layout/target3"/>
    <dgm:cxn modelId="{30B42724-84EE-4B54-84A0-526CB08D3216}" type="presParOf" srcId="{802687C6-62D8-4033-8A92-28FAFB6913D2}" destId="{A68FC84A-3496-4600-903A-179F7FEDFC9E}" srcOrd="10" destOrd="0" presId="urn:microsoft.com/office/officeart/2005/8/layout/target3"/>
    <dgm:cxn modelId="{8C96FCA8-C9B4-4043-9AB0-7C29E98AA0A6}" type="presParOf" srcId="{802687C6-62D8-4033-8A92-28FAFB6913D2}" destId="{73D13ACD-B1FF-46F2-BF50-53372998E45E}" srcOrd="11" destOrd="0" presId="urn:microsoft.com/office/officeart/2005/8/layout/target3"/>
    <dgm:cxn modelId="{C98E8800-6312-4338-A876-EE6D960656BF}" type="presParOf" srcId="{802687C6-62D8-4033-8A92-28FAFB6913D2}" destId="{9BE5A7B1-FD6B-4CB5-AE57-B8F17A3395BC}" srcOrd="12" destOrd="0" presId="urn:microsoft.com/office/officeart/2005/8/layout/target3"/>
    <dgm:cxn modelId="{47C79C7B-E383-4239-A09A-538937ABEA2F}" type="presParOf" srcId="{802687C6-62D8-4033-8A92-28FAFB6913D2}" destId="{721A7580-28A6-4A56-9B91-5E27FC51B3CF}" srcOrd="13" destOrd="0" presId="urn:microsoft.com/office/officeart/2005/8/layout/target3"/>
    <dgm:cxn modelId="{F7899C0F-568A-4F8F-BB9C-7B65F5C00DED}" type="presParOf" srcId="{802687C6-62D8-4033-8A92-28FAFB6913D2}" destId="{1DA6D02C-EA29-40D2-AC88-195B3E392668}" srcOrd="14" destOrd="0" presId="urn:microsoft.com/office/officeart/2005/8/layout/target3"/>
    <dgm:cxn modelId="{8BD8B246-E145-4B88-9F76-9C06FE2AD22C}" type="presParOf" srcId="{802687C6-62D8-4033-8A92-28FAFB6913D2}" destId="{BCB666C4-7B83-488F-B06A-36D618B8804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749299-1D63-4808-8977-FB7EDBCBC0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4854CD-285F-4B5C-B41C-0FE3498C844F}">
      <dgm:prSet/>
      <dgm:spPr/>
      <dgm:t>
        <a:bodyPr/>
        <a:lstStyle/>
        <a:p>
          <a:r>
            <a:rPr lang="ru-RU" smtClean="0"/>
            <a:t>несформированность умения планировать свои действия;</a:t>
          </a:r>
          <a:endParaRPr lang="ru-RU" dirty="0"/>
        </a:p>
      </dgm:t>
    </dgm:pt>
    <dgm:pt modelId="{82F9BE2A-7AC3-4E7A-BDC6-481D646C96C9}" type="parTrans" cxnId="{B5C120A9-3CC7-47A7-84DA-1EAE7B0CD0EE}">
      <dgm:prSet/>
      <dgm:spPr/>
      <dgm:t>
        <a:bodyPr/>
        <a:lstStyle/>
        <a:p>
          <a:endParaRPr lang="ru-RU"/>
        </a:p>
      </dgm:t>
    </dgm:pt>
    <dgm:pt modelId="{7D14CCB3-FEAE-48BF-A9A8-957CEF2DBED0}" type="sibTrans" cxnId="{B5C120A9-3CC7-47A7-84DA-1EAE7B0CD0EE}">
      <dgm:prSet/>
      <dgm:spPr/>
      <dgm:t>
        <a:bodyPr/>
        <a:lstStyle/>
        <a:p>
          <a:endParaRPr lang="ru-RU"/>
        </a:p>
      </dgm:t>
    </dgm:pt>
    <dgm:pt modelId="{3E6300A3-6AE8-4283-8EBA-BFC27E495D03}">
      <dgm:prSet/>
      <dgm:spPr/>
      <dgm:t>
        <a:bodyPr/>
        <a:lstStyle/>
        <a:p>
          <a:r>
            <a:rPr lang="ru-RU" smtClean="0"/>
            <a:t>слабое развитие логического запоминания;</a:t>
          </a:r>
          <a:endParaRPr lang="ru-RU"/>
        </a:p>
      </dgm:t>
    </dgm:pt>
    <dgm:pt modelId="{BC03B6FF-0AC5-41B0-80C9-CC783F6E77C6}" type="parTrans" cxnId="{96265706-10EB-4286-BA2F-5DDB9B5557CC}">
      <dgm:prSet/>
      <dgm:spPr/>
      <dgm:t>
        <a:bodyPr/>
        <a:lstStyle/>
        <a:p>
          <a:endParaRPr lang="ru-RU"/>
        </a:p>
      </dgm:t>
    </dgm:pt>
    <dgm:pt modelId="{160D6DD2-970C-4C36-B6F7-9F5FDFC6D18C}" type="sibTrans" cxnId="{96265706-10EB-4286-BA2F-5DDB9B5557CC}">
      <dgm:prSet/>
      <dgm:spPr/>
      <dgm:t>
        <a:bodyPr/>
        <a:lstStyle/>
        <a:p>
          <a:endParaRPr lang="ru-RU"/>
        </a:p>
      </dgm:t>
    </dgm:pt>
    <dgm:pt modelId="{0BC0FC8A-98A3-4FF0-BF76-870461D34108}">
      <dgm:prSet/>
      <dgm:spPr/>
      <dgm:t>
        <a:bodyPr/>
        <a:lstStyle/>
        <a:p>
          <a:r>
            <a:rPr lang="ru-RU" smtClean="0"/>
            <a:t>низкий уровень речевого развития;</a:t>
          </a:r>
          <a:endParaRPr lang="ru-RU"/>
        </a:p>
      </dgm:t>
    </dgm:pt>
    <dgm:pt modelId="{BA44B92B-958B-4E97-81D2-2582EBF2871D}" type="parTrans" cxnId="{1631D21C-A1A6-439F-B352-35EA4D924A2A}">
      <dgm:prSet/>
      <dgm:spPr/>
      <dgm:t>
        <a:bodyPr/>
        <a:lstStyle/>
        <a:p>
          <a:endParaRPr lang="ru-RU"/>
        </a:p>
      </dgm:t>
    </dgm:pt>
    <dgm:pt modelId="{92D013D0-0750-4260-81D1-D6FBE255A6B1}" type="sibTrans" cxnId="{1631D21C-A1A6-439F-B352-35EA4D924A2A}">
      <dgm:prSet/>
      <dgm:spPr/>
      <dgm:t>
        <a:bodyPr/>
        <a:lstStyle/>
        <a:p>
          <a:endParaRPr lang="ru-RU"/>
        </a:p>
      </dgm:t>
    </dgm:pt>
    <dgm:pt modelId="{4338AE88-90FC-42F7-953A-21E26D6703E3}">
      <dgm:prSet/>
      <dgm:spPr/>
      <dgm:t>
        <a:bodyPr/>
        <a:lstStyle/>
        <a:p>
          <a:r>
            <a:rPr lang="ru-RU" smtClean="0"/>
            <a:t>низкий уровень развития образного мышления;</a:t>
          </a:r>
          <a:endParaRPr lang="ru-RU"/>
        </a:p>
      </dgm:t>
    </dgm:pt>
    <dgm:pt modelId="{5FB03030-9800-4B74-8A82-7E1EC267D66E}" type="parTrans" cxnId="{619113E3-59B7-4AA9-B588-5C236046FB02}">
      <dgm:prSet/>
      <dgm:spPr/>
      <dgm:t>
        <a:bodyPr/>
        <a:lstStyle/>
        <a:p>
          <a:endParaRPr lang="ru-RU"/>
        </a:p>
      </dgm:t>
    </dgm:pt>
    <dgm:pt modelId="{6D933F0A-A190-4EC7-A94B-BD89363D0F94}" type="sibTrans" cxnId="{619113E3-59B7-4AA9-B588-5C236046FB02}">
      <dgm:prSet/>
      <dgm:spPr/>
      <dgm:t>
        <a:bodyPr/>
        <a:lstStyle/>
        <a:p>
          <a:endParaRPr lang="ru-RU"/>
        </a:p>
      </dgm:t>
    </dgm:pt>
    <dgm:pt modelId="{9668B731-346B-4794-AF05-FB082D4C3769}">
      <dgm:prSet/>
      <dgm:spPr/>
      <dgm:t>
        <a:bodyPr/>
        <a:lstStyle/>
        <a:p>
          <a:r>
            <a:rPr lang="ru-RU" smtClean="0"/>
            <a:t>низкий уровень развития логических операций (анализа, обобщения, систематизаций);</a:t>
          </a:r>
          <a:endParaRPr lang="ru-RU"/>
        </a:p>
      </dgm:t>
    </dgm:pt>
    <dgm:pt modelId="{41812F9A-C1DC-46FB-8DFA-4F48D67FA5F1}" type="parTrans" cxnId="{B219DEB6-D7F8-46AD-8378-31959BE5831C}">
      <dgm:prSet/>
      <dgm:spPr/>
      <dgm:t>
        <a:bodyPr/>
        <a:lstStyle/>
        <a:p>
          <a:endParaRPr lang="ru-RU"/>
        </a:p>
      </dgm:t>
    </dgm:pt>
    <dgm:pt modelId="{5F023C45-8B24-4E84-9890-659282BD5453}" type="sibTrans" cxnId="{B219DEB6-D7F8-46AD-8378-31959BE5831C}">
      <dgm:prSet/>
      <dgm:spPr/>
      <dgm:t>
        <a:bodyPr/>
        <a:lstStyle/>
        <a:p>
          <a:endParaRPr lang="ru-RU"/>
        </a:p>
      </dgm:t>
    </dgm:pt>
    <dgm:pt modelId="{796F84D3-32F5-45BB-9E2C-A4AD6964CB7D}">
      <dgm:prSet/>
      <dgm:spPr/>
      <dgm:t>
        <a:bodyPr/>
        <a:lstStyle/>
        <a:p>
          <a:r>
            <a:rPr lang="ru-RU" smtClean="0"/>
            <a:t>заниженная самооценка.</a:t>
          </a:r>
          <a:endParaRPr lang="ru-RU"/>
        </a:p>
      </dgm:t>
    </dgm:pt>
    <dgm:pt modelId="{D8C54BBE-09F4-4589-BA77-58DF94FFC787}" type="parTrans" cxnId="{9D878B20-AE5F-45E1-B11D-F680A1A12569}">
      <dgm:prSet/>
      <dgm:spPr/>
      <dgm:t>
        <a:bodyPr/>
        <a:lstStyle/>
        <a:p>
          <a:endParaRPr lang="ru-RU"/>
        </a:p>
      </dgm:t>
    </dgm:pt>
    <dgm:pt modelId="{4F944BA5-D363-4875-BE92-12D33D624B75}" type="sibTrans" cxnId="{9D878B20-AE5F-45E1-B11D-F680A1A12569}">
      <dgm:prSet/>
      <dgm:spPr/>
      <dgm:t>
        <a:bodyPr/>
        <a:lstStyle/>
        <a:p>
          <a:endParaRPr lang="ru-RU"/>
        </a:p>
      </dgm:t>
    </dgm:pt>
    <dgm:pt modelId="{802687C6-62D8-4033-8A92-28FAFB6913D2}" type="pres">
      <dgm:prSet presAssocID="{57749299-1D63-4808-8977-FB7EDBCBC01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7D911D7-75B0-41F6-BD03-42A4F3ED8729}" type="pres">
      <dgm:prSet presAssocID="{2A4854CD-285F-4B5C-B41C-0FE3498C844F}" presName="circle1" presStyleLbl="node1" presStyleIdx="0" presStyleCnt="6"/>
      <dgm:spPr/>
    </dgm:pt>
    <dgm:pt modelId="{2E54F9D0-9D2F-4D1F-B427-AB267DC33FC1}" type="pres">
      <dgm:prSet presAssocID="{2A4854CD-285F-4B5C-B41C-0FE3498C844F}" presName="space" presStyleCnt="0"/>
      <dgm:spPr/>
    </dgm:pt>
    <dgm:pt modelId="{02EF61F9-E2C4-4467-BA02-FE714517CCA6}" type="pres">
      <dgm:prSet presAssocID="{2A4854CD-285F-4B5C-B41C-0FE3498C844F}" presName="rect1" presStyleLbl="alignAcc1" presStyleIdx="0" presStyleCnt="6"/>
      <dgm:spPr/>
      <dgm:t>
        <a:bodyPr/>
        <a:lstStyle/>
        <a:p>
          <a:endParaRPr lang="ru-RU"/>
        </a:p>
      </dgm:t>
    </dgm:pt>
    <dgm:pt modelId="{DF5D45EF-EFF7-43F2-A632-91E972A65819}" type="pres">
      <dgm:prSet presAssocID="{3E6300A3-6AE8-4283-8EBA-BFC27E495D03}" presName="vertSpace2" presStyleLbl="node1" presStyleIdx="0" presStyleCnt="6"/>
      <dgm:spPr/>
    </dgm:pt>
    <dgm:pt modelId="{1FC6AB82-59B3-4EB0-932C-E5A16C0F804E}" type="pres">
      <dgm:prSet presAssocID="{3E6300A3-6AE8-4283-8EBA-BFC27E495D03}" presName="circle2" presStyleLbl="node1" presStyleIdx="1" presStyleCnt="6"/>
      <dgm:spPr/>
    </dgm:pt>
    <dgm:pt modelId="{E0A468EB-AB2B-42CC-AEA4-2585F7353033}" type="pres">
      <dgm:prSet presAssocID="{3E6300A3-6AE8-4283-8EBA-BFC27E495D03}" presName="rect2" presStyleLbl="alignAcc1" presStyleIdx="1" presStyleCnt="6"/>
      <dgm:spPr/>
    </dgm:pt>
    <dgm:pt modelId="{5DBD1B83-39FD-4801-A981-E06E7EE2DDC9}" type="pres">
      <dgm:prSet presAssocID="{0BC0FC8A-98A3-4FF0-BF76-870461D34108}" presName="vertSpace3" presStyleLbl="node1" presStyleIdx="1" presStyleCnt="6"/>
      <dgm:spPr/>
    </dgm:pt>
    <dgm:pt modelId="{87A3735C-52A1-4BA3-B8C8-E2F9912657B5}" type="pres">
      <dgm:prSet presAssocID="{0BC0FC8A-98A3-4FF0-BF76-870461D34108}" presName="circle3" presStyleLbl="node1" presStyleIdx="2" presStyleCnt="6"/>
      <dgm:spPr/>
    </dgm:pt>
    <dgm:pt modelId="{A0E9D18D-6FDE-442B-BBBE-81AFEA38C0D5}" type="pres">
      <dgm:prSet presAssocID="{0BC0FC8A-98A3-4FF0-BF76-870461D34108}" presName="rect3" presStyleLbl="alignAcc1" presStyleIdx="2" presStyleCnt="6"/>
      <dgm:spPr/>
    </dgm:pt>
    <dgm:pt modelId="{F435D537-BBD1-4083-B3EA-8AE7AA566918}" type="pres">
      <dgm:prSet presAssocID="{4338AE88-90FC-42F7-953A-21E26D6703E3}" presName="vertSpace4" presStyleLbl="node1" presStyleIdx="2" presStyleCnt="6"/>
      <dgm:spPr/>
    </dgm:pt>
    <dgm:pt modelId="{D361B337-7267-4023-A4FC-8D485DC420A7}" type="pres">
      <dgm:prSet presAssocID="{4338AE88-90FC-42F7-953A-21E26D6703E3}" presName="circle4" presStyleLbl="node1" presStyleIdx="3" presStyleCnt="6"/>
      <dgm:spPr/>
    </dgm:pt>
    <dgm:pt modelId="{37D6BAC4-5F45-447A-B800-7C8B0F5B2F98}" type="pres">
      <dgm:prSet presAssocID="{4338AE88-90FC-42F7-953A-21E26D6703E3}" presName="rect4" presStyleLbl="alignAcc1" presStyleIdx="3" presStyleCnt="6"/>
      <dgm:spPr/>
    </dgm:pt>
    <dgm:pt modelId="{AA13E7CA-0F51-41C6-94EB-E987568CD508}" type="pres">
      <dgm:prSet presAssocID="{9668B731-346B-4794-AF05-FB082D4C3769}" presName="vertSpace5" presStyleLbl="node1" presStyleIdx="3" presStyleCnt="6"/>
      <dgm:spPr/>
    </dgm:pt>
    <dgm:pt modelId="{7F5AD6C9-EFD8-4AB7-9C9C-B3D39568016D}" type="pres">
      <dgm:prSet presAssocID="{9668B731-346B-4794-AF05-FB082D4C3769}" presName="circle5" presStyleLbl="node1" presStyleIdx="4" presStyleCnt="6"/>
      <dgm:spPr/>
    </dgm:pt>
    <dgm:pt modelId="{BD9645A5-7199-4BE2-B3A8-08EBC0004BDE}" type="pres">
      <dgm:prSet presAssocID="{9668B731-346B-4794-AF05-FB082D4C3769}" presName="rect5" presStyleLbl="alignAcc1" presStyleIdx="4" presStyleCnt="6"/>
      <dgm:spPr/>
    </dgm:pt>
    <dgm:pt modelId="{94A55FFE-ED1B-44AC-AABE-E012E3CF5B1E}" type="pres">
      <dgm:prSet presAssocID="{796F84D3-32F5-45BB-9E2C-A4AD6964CB7D}" presName="vertSpace6" presStyleLbl="node1" presStyleIdx="4" presStyleCnt="6"/>
      <dgm:spPr/>
    </dgm:pt>
    <dgm:pt modelId="{24B25331-FD66-4FC0-B5F9-0DFBA7B734D3}" type="pres">
      <dgm:prSet presAssocID="{796F84D3-32F5-45BB-9E2C-A4AD6964CB7D}" presName="circle6" presStyleLbl="node1" presStyleIdx="5" presStyleCnt="6"/>
      <dgm:spPr/>
    </dgm:pt>
    <dgm:pt modelId="{37DFF23F-8830-4450-8BC9-899646E7442B}" type="pres">
      <dgm:prSet presAssocID="{796F84D3-32F5-45BB-9E2C-A4AD6964CB7D}" presName="rect6" presStyleLbl="alignAcc1" presStyleIdx="5" presStyleCnt="6"/>
      <dgm:spPr/>
    </dgm:pt>
    <dgm:pt modelId="{2209B072-9E50-459A-AC6D-DA7F69B84584}" type="pres">
      <dgm:prSet presAssocID="{2A4854CD-285F-4B5C-B41C-0FE3498C844F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C87C0-B9C5-4690-B84C-9DBF891F3A51}" type="pres">
      <dgm:prSet presAssocID="{3E6300A3-6AE8-4283-8EBA-BFC27E495D03}" presName="rect2ParTxNoCh" presStyleLbl="alignAcc1" presStyleIdx="5" presStyleCnt="6">
        <dgm:presLayoutVars>
          <dgm:chMax val="1"/>
          <dgm:bulletEnabled val="1"/>
        </dgm:presLayoutVars>
      </dgm:prSet>
      <dgm:spPr/>
    </dgm:pt>
    <dgm:pt modelId="{DCCF80D9-0A04-409D-AEA5-51B3DF613D69}" type="pres">
      <dgm:prSet presAssocID="{0BC0FC8A-98A3-4FF0-BF76-870461D34108}" presName="rect3ParTxNoCh" presStyleLbl="alignAcc1" presStyleIdx="5" presStyleCnt="6">
        <dgm:presLayoutVars>
          <dgm:chMax val="1"/>
          <dgm:bulletEnabled val="1"/>
        </dgm:presLayoutVars>
      </dgm:prSet>
      <dgm:spPr/>
    </dgm:pt>
    <dgm:pt modelId="{C48049ED-2BA4-49BF-94BB-98B75FAEF50E}" type="pres">
      <dgm:prSet presAssocID="{4338AE88-90FC-42F7-953A-21E26D6703E3}" presName="rect4ParTxNoCh" presStyleLbl="alignAcc1" presStyleIdx="5" presStyleCnt="6">
        <dgm:presLayoutVars>
          <dgm:chMax val="1"/>
          <dgm:bulletEnabled val="1"/>
        </dgm:presLayoutVars>
      </dgm:prSet>
      <dgm:spPr/>
    </dgm:pt>
    <dgm:pt modelId="{147EBAF5-1980-4473-9BF1-F4B521A105BE}" type="pres">
      <dgm:prSet presAssocID="{9668B731-346B-4794-AF05-FB082D4C3769}" presName="rect5ParTxNoCh" presStyleLbl="alignAcc1" presStyleIdx="5" presStyleCnt="6">
        <dgm:presLayoutVars>
          <dgm:chMax val="1"/>
          <dgm:bulletEnabled val="1"/>
        </dgm:presLayoutVars>
      </dgm:prSet>
      <dgm:spPr/>
    </dgm:pt>
    <dgm:pt modelId="{77686F7F-AF2B-44CF-8980-EC2D96C4FC5F}" type="pres">
      <dgm:prSet presAssocID="{796F84D3-32F5-45BB-9E2C-A4AD6964CB7D}" presName="rect6ParTxNoCh" presStyleLbl="alignAcc1" presStyleIdx="5" presStyleCnt="6">
        <dgm:presLayoutVars>
          <dgm:chMax val="1"/>
          <dgm:bulletEnabled val="1"/>
        </dgm:presLayoutVars>
      </dgm:prSet>
      <dgm:spPr/>
    </dgm:pt>
  </dgm:ptLst>
  <dgm:cxnLst>
    <dgm:cxn modelId="{B5C120A9-3CC7-47A7-84DA-1EAE7B0CD0EE}" srcId="{57749299-1D63-4808-8977-FB7EDBCBC015}" destId="{2A4854CD-285F-4B5C-B41C-0FE3498C844F}" srcOrd="0" destOrd="0" parTransId="{82F9BE2A-7AC3-4E7A-BDC6-481D646C96C9}" sibTransId="{7D14CCB3-FEAE-48BF-A9A8-957CEF2DBED0}"/>
    <dgm:cxn modelId="{B219DEB6-D7F8-46AD-8378-31959BE5831C}" srcId="{57749299-1D63-4808-8977-FB7EDBCBC015}" destId="{9668B731-346B-4794-AF05-FB082D4C3769}" srcOrd="4" destOrd="0" parTransId="{41812F9A-C1DC-46FB-8DFA-4F48D67FA5F1}" sibTransId="{5F023C45-8B24-4E84-9890-659282BD5453}"/>
    <dgm:cxn modelId="{9D878B20-AE5F-45E1-B11D-F680A1A12569}" srcId="{57749299-1D63-4808-8977-FB7EDBCBC015}" destId="{796F84D3-32F5-45BB-9E2C-A4AD6964CB7D}" srcOrd="5" destOrd="0" parTransId="{D8C54BBE-09F4-4589-BA77-58DF94FFC787}" sibTransId="{4F944BA5-D363-4875-BE92-12D33D624B75}"/>
    <dgm:cxn modelId="{CB0606FD-2BB7-4664-B2F6-4803EB49B695}" type="presOf" srcId="{0BC0FC8A-98A3-4FF0-BF76-870461D34108}" destId="{DCCF80D9-0A04-409D-AEA5-51B3DF613D69}" srcOrd="1" destOrd="0" presId="urn:microsoft.com/office/officeart/2005/8/layout/target3"/>
    <dgm:cxn modelId="{96265706-10EB-4286-BA2F-5DDB9B5557CC}" srcId="{57749299-1D63-4808-8977-FB7EDBCBC015}" destId="{3E6300A3-6AE8-4283-8EBA-BFC27E495D03}" srcOrd="1" destOrd="0" parTransId="{BC03B6FF-0AC5-41B0-80C9-CC783F6E77C6}" sibTransId="{160D6DD2-970C-4C36-B6F7-9F5FDFC6D18C}"/>
    <dgm:cxn modelId="{3CB92188-23CB-458A-B00B-261AD49C919B}" type="presOf" srcId="{0BC0FC8A-98A3-4FF0-BF76-870461D34108}" destId="{A0E9D18D-6FDE-442B-BBBE-81AFEA38C0D5}" srcOrd="0" destOrd="0" presId="urn:microsoft.com/office/officeart/2005/8/layout/target3"/>
    <dgm:cxn modelId="{2532A1C9-BC1C-4EC6-B6CD-4D33B1B8D04D}" type="presOf" srcId="{9668B731-346B-4794-AF05-FB082D4C3769}" destId="{BD9645A5-7199-4BE2-B3A8-08EBC0004BDE}" srcOrd="0" destOrd="0" presId="urn:microsoft.com/office/officeart/2005/8/layout/target3"/>
    <dgm:cxn modelId="{8855E258-88E7-4476-B0B4-57EEFB477ECB}" type="presOf" srcId="{9668B731-346B-4794-AF05-FB082D4C3769}" destId="{147EBAF5-1980-4473-9BF1-F4B521A105BE}" srcOrd="1" destOrd="0" presId="urn:microsoft.com/office/officeart/2005/8/layout/target3"/>
    <dgm:cxn modelId="{68760FD9-F282-430D-9A00-35C494E47380}" type="presOf" srcId="{57749299-1D63-4808-8977-FB7EDBCBC015}" destId="{802687C6-62D8-4033-8A92-28FAFB6913D2}" srcOrd="0" destOrd="0" presId="urn:microsoft.com/office/officeart/2005/8/layout/target3"/>
    <dgm:cxn modelId="{446FF8C4-A5FF-4F04-81F3-D6DB5C701C68}" type="presOf" srcId="{796F84D3-32F5-45BB-9E2C-A4AD6964CB7D}" destId="{77686F7F-AF2B-44CF-8980-EC2D96C4FC5F}" srcOrd="1" destOrd="0" presId="urn:microsoft.com/office/officeart/2005/8/layout/target3"/>
    <dgm:cxn modelId="{7DCC629A-2A85-47AD-972E-8BE68A75019F}" type="presOf" srcId="{4338AE88-90FC-42F7-953A-21E26D6703E3}" destId="{37D6BAC4-5F45-447A-B800-7C8B0F5B2F98}" srcOrd="0" destOrd="0" presId="urn:microsoft.com/office/officeart/2005/8/layout/target3"/>
    <dgm:cxn modelId="{11BA088D-89AA-48D0-B294-E7429533BD04}" type="presOf" srcId="{2A4854CD-285F-4B5C-B41C-0FE3498C844F}" destId="{2209B072-9E50-459A-AC6D-DA7F69B84584}" srcOrd="1" destOrd="0" presId="urn:microsoft.com/office/officeart/2005/8/layout/target3"/>
    <dgm:cxn modelId="{A67E21C2-A94B-4D06-BBE0-762891B06C65}" type="presOf" srcId="{2A4854CD-285F-4B5C-B41C-0FE3498C844F}" destId="{02EF61F9-E2C4-4467-BA02-FE714517CCA6}" srcOrd="0" destOrd="0" presId="urn:microsoft.com/office/officeart/2005/8/layout/target3"/>
    <dgm:cxn modelId="{619113E3-59B7-4AA9-B588-5C236046FB02}" srcId="{57749299-1D63-4808-8977-FB7EDBCBC015}" destId="{4338AE88-90FC-42F7-953A-21E26D6703E3}" srcOrd="3" destOrd="0" parTransId="{5FB03030-9800-4B74-8A82-7E1EC267D66E}" sibTransId="{6D933F0A-A190-4EC7-A94B-BD89363D0F94}"/>
    <dgm:cxn modelId="{F60A5D7A-EF9A-49DB-9F8C-B65ED71114EA}" type="presOf" srcId="{3E6300A3-6AE8-4283-8EBA-BFC27E495D03}" destId="{340C87C0-B9C5-4690-B84C-9DBF891F3A51}" srcOrd="1" destOrd="0" presId="urn:microsoft.com/office/officeart/2005/8/layout/target3"/>
    <dgm:cxn modelId="{CD0C676E-6F78-4EC9-936A-C6ADC45AEA43}" type="presOf" srcId="{3E6300A3-6AE8-4283-8EBA-BFC27E495D03}" destId="{E0A468EB-AB2B-42CC-AEA4-2585F7353033}" srcOrd="0" destOrd="0" presId="urn:microsoft.com/office/officeart/2005/8/layout/target3"/>
    <dgm:cxn modelId="{CCE8CB44-40D4-4FE6-B788-E258602E588E}" type="presOf" srcId="{796F84D3-32F5-45BB-9E2C-A4AD6964CB7D}" destId="{37DFF23F-8830-4450-8BC9-899646E7442B}" srcOrd="0" destOrd="0" presId="urn:microsoft.com/office/officeart/2005/8/layout/target3"/>
    <dgm:cxn modelId="{1631D21C-A1A6-439F-B352-35EA4D924A2A}" srcId="{57749299-1D63-4808-8977-FB7EDBCBC015}" destId="{0BC0FC8A-98A3-4FF0-BF76-870461D34108}" srcOrd="2" destOrd="0" parTransId="{BA44B92B-958B-4E97-81D2-2582EBF2871D}" sibTransId="{92D013D0-0750-4260-81D1-D6FBE255A6B1}"/>
    <dgm:cxn modelId="{65FF08C4-7B23-4C1C-B9F6-5BA181B41147}" type="presOf" srcId="{4338AE88-90FC-42F7-953A-21E26D6703E3}" destId="{C48049ED-2BA4-49BF-94BB-98B75FAEF50E}" srcOrd="1" destOrd="0" presId="urn:microsoft.com/office/officeart/2005/8/layout/target3"/>
    <dgm:cxn modelId="{CC9251A2-EC07-4049-9F32-91F313358C8A}" type="presParOf" srcId="{802687C6-62D8-4033-8A92-28FAFB6913D2}" destId="{A7D911D7-75B0-41F6-BD03-42A4F3ED8729}" srcOrd="0" destOrd="0" presId="urn:microsoft.com/office/officeart/2005/8/layout/target3"/>
    <dgm:cxn modelId="{4D66A247-C1E9-4A62-A3D7-BC459C93B05E}" type="presParOf" srcId="{802687C6-62D8-4033-8A92-28FAFB6913D2}" destId="{2E54F9D0-9D2F-4D1F-B427-AB267DC33FC1}" srcOrd="1" destOrd="0" presId="urn:microsoft.com/office/officeart/2005/8/layout/target3"/>
    <dgm:cxn modelId="{0D069BA8-5E5B-4E90-8524-31C856652B41}" type="presParOf" srcId="{802687C6-62D8-4033-8A92-28FAFB6913D2}" destId="{02EF61F9-E2C4-4467-BA02-FE714517CCA6}" srcOrd="2" destOrd="0" presId="urn:microsoft.com/office/officeart/2005/8/layout/target3"/>
    <dgm:cxn modelId="{F097F90E-639D-408F-B46C-BCFAA67309F4}" type="presParOf" srcId="{802687C6-62D8-4033-8A92-28FAFB6913D2}" destId="{DF5D45EF-EFF7-43F2-A632-91E972A65819}" srcOrd="3" destOrd="0" presId="urn:microsoft.com/office/officeart/2005/8/layout/target3"/>
    <dgm:cxn modelId="{1AA5A204-21EC-4AA2-B7AB-6494B8CAAA54}" type="presParOf" srcId="{802687C6-62D8-4033-8A92-28FAFB6913D2}" destId="{1FC6AB82-59B3-4EB0-932C-E5A16C0F804E}" srcOrd="4" destOrd="0" presId="urn:microsoft.com/office/officeart/2005/8/layout/target3"/>
    <dgm:cxn modelId="{CA6F7628-2747-4864-95A6-7E79A1F64D8C}" type="presParOf" srcId="{802687C6-62D8-4033-8A92-28FAFB6913D2}" destId="{E0A468EB-AB2B-42CC-AEA4-2585F7353033}" srcOrd="5" destOrd="0" presId="urn:microsoft.com/office/officeart/2005/8/layout/target3"/>
    <dgm:cxn modelId="{925539C6-4FA4-4FF4-AD51-D09359D44B46}" type="presParOf" srcId="{802687C6-62D8-4033-8A92-28FAFB6913D2}" destId="{5DBD1B83-39FD-4801-A981-E06E7EE2DDC9}" srcOrd="6" destOrd="0" presId="urn:microsoft.com/office/officeart/2005/8/layout/target3"/>
    <dgm:cxn modelId="{3E2419F4-A88B-4182-A5EF-361719340EF5}" type="presParOf" srcId="{802687C6-62D8-4033-8A92-28FAFB6913D2}" destId="{87A3735C-52A1-4BA3-B8C8-E2F9912657B5}" srcOrd="7" destOrd="0" presId="urn:microsoft.com/office/officeart/2005/8/layout/target3"/>
    <dgm:cxn modelId="{56793AC0-2483-4DF5-91CF-B095A7D79648}" type="presParOf" srcId="{802687C6-62D8-4033-8A92-28FAFB6913D2}" destId="{A0E9D18D-6FDE-442B-BBBE-81AFEA38C0D5}" srcOrd="8" destOrd="0" presId="urn:microsoft.com/office/officeart/2005/8/layout/target3"/>
    <dgm:cxn modelId="{D13A6D0F-EA35-4D8E-B338-084271DD1F55}" type="presParOf" srcId="{802687C6-62D8-4033-8A92-28FAFB6913D2}" destId="{F435D537-BBD1-4083-B3EA-8AE7AA566918}" srcOrd="9" destOrd="0" presId="urn:microsoft.com/office/officeart/2005/8/layout/target3"/>
    <dgm:cxn modelId="{C5B99437-D11B-4AB0-B95D-922EC3734A1E}" type="presParOf" srcId="{802687C6-62D8-4033-8A92-28FAFB6913D2}" destId="{D361B337-7267-4023-A4FC-8D485DC420A7}" srcOrd="10" destOrd="0" presId="urn:microsoft.com/office/officeart/2005/8/layout/target3"/>
    <dgm:cxn modelId="{5B6EC4B9-9E9F-47E2-AF03-F96F6A9ABE3C}" type="presParOf" srcId="{802687C6-62D8-4033-8A92-28FAFB6913D2}" destId="{37D6BAC4-5F45-447A-B800-7C8B0F5B2F98}" srcOrd="11" destOrd="0" presId="urn:microsoft.com/office/officeart/2005/8/layout/target3"/>
    <dgm:cxn modelId="{3C2460F7-1E0E-43ED-8DF4-6006EEE3A056}" type="presParOf" srcId="{802687C6-62D8-4033-8A92-28FAFB6913D2}" destId="{AA13E7CA-0F51-41C6-94EB-E987568CD508}" srcOrd="12" destOrd="0" presId="urn:microsoft.com/office/officeart/2005/8/layout/target3"/>
    <dgm:cxn modelId="{1963B799-BB60-4993-A56C-C51F145FC218}" type="presParOf" srcId="{802687C6-62D8-4033-8A92-28FAFB6913D2}" destId="{7F5AD6C9-EFD8-4AB7-9C9C-B3D39568016D}" srcOrd="13" destOrd="0" presId="urn:microsoft.com/office/officeart/2005/8/layout/target3"/>
    <dgm:cxn modelId="{35FE5523-9D96-4618-9504-EB9F87D973C1}" type="presParOf" srcId="{802687C6-62D8-4033-8A92-28FAFB6913D2}" destId="{BD9645A5-7199-4BE2-B3A8-08EBC0004BDE}" srcOrd="14" destOrd="0" presId="urn:microsoft.com/office/officeart/2005/8/layout/target3"/>
    <dgm:cxn modelId="{756DDEF0-B890-4D26-9A90-3EE942502902}" type="presParOf" srcId="{802687C6-62D8-4033-8A92-28FAFB6913D2}" destId="{94A55FFE-ED1B-44AC-AABE-E012E3CF5B1E}" srcOrd="15" destOrd="0" presId="urn:microsoft.com/office/officeart/2005/8/layout/target3"/>
    <dgm:cxn modelId="{91914116-B380-4FB2-B7DB-5BC97C765F6D}" type="presParOf" srcId="{802687C6-62D8-4033-8A92-28FAFB6913D2}" destId="{24B25331-FD66-4FC0-B5F9-0DFBA7B734D3}" srcOrd="16" destOrd="0" presId="urn:microsoft.com/office/officeart/2005/8/layout/target3"/>
    <dgm:cxn modelId="{BB948457-4A0C-48FB-ABB7-F5A2E9B060AB}" type="presParOf" srcId="{802687C6-62D8-4033-8A92-28FAFB6913D2}" destId="{37DFF23F-8830-4450-8BC9-899646E7442B}" srcOrd="17" destOrd="0" presId="urn:microsoft.com/office/officeart/2005/8/layout/target3"/>
    <dgm:cxn modelId="{F8E01E2A-FEA3-4B08-A91A-76B803157D9C}" type="presParOf" srcId="{802687C6-62D8-4033-8A92-28FAFB6913D2}" destId="{2209B072-9E50-459A-AC6D-DA7F69B84584}" srcOrd="18" destOrd="0" presId="urn:microsoft.com/office/officeart/2005/8/layout/target3"/>
    <dgm:cxn modelId="{F4316C13-EED9-43A5-B981-6A5F021414BA}" type="presParOf" srcId="{802687C6-62D8-4033-8A92-28FAFB6913D2}" destId="{340C87C0-B9C5-4690-B84C-9DBF891F3A51}" srcOrd="19" destOrd="0" presId="urn:microsoft.com/office/officeart/2005/8/layout/target3"/>
    <dgm:cxn modelId="{E776D449-62C4-4931-99B0-F24ED42F422A}" type="presParOf" srcId="{802687C6-62D8-4033-8A92-28FAFB6913D2}" destId="{DCCF80D9-0A04-409D-AEA5-51B3DF613D69}" srcOrd="20" destOrd="0" presId="urn:microsoft.com/office/officeart/2005/8/layout/target3"/>
    <dgm:cxn modelId="{362401D0-3B85-42ED-8856-B6518B352048}" type="presParOf" srcId="{802687C6-62D8-4033-8A92-28FAFB6913D2}" destId="{C48049ED-2BA4-49BF-94BB-98B75FAEF50E}" srcOrd="21" destOrd="0" presId="urn:microsoft.com/office/officeart/2005/8/layout/target3"/>
    <dgm:cxn modelId="{2F284098-BA20-4D51-8AD2-2130D04E8F40}" type="presParOf" srcId="{802687C6-62D8-4033-8A92-28FAFB6913D2}" destId="{147EBAF5-1980-4473-9BF1-F4B521A105BE}" srcOrd="22" destOrd="0" presId="urn:microsoft.com/office/officeart/2005/8/layout/target3"/>
    <dgm:cxn modelId="{AEC8F7C1-7CCC-4C78-82DB-30AD6C8FABBD}" type="presParOf" srcId="{802687C6-62D8-4033-8A92-28FAFB6913D2}" destId="{77686F7F-AF2B-44CF-8980-EC2D96C4FC5F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749299-1D63-4808-8977-FB7EDBCBC0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4A94AF-9A11-4D1D-B9AE-9A121D3A13F5}">
      <dgm:prSet custT="1"/>
      <dgm:spPr/>
      <dgm:t>
        <a:bodyPr/>
        <a:lstStyle/>
        <a:p>
          <a:r>
            <a:rPr lang="ru-RU" sz="2400" dirty="0" smtClean="0"/>
            <a:t>низкий уровень развития произвольности;</a:t>
          </a:r>
          <a:endParaRPr lang="ru-RU" sz="2400" dirty="0"/>
        </a:p>
      </dgm:t>
    </dgm:pt>
    <dgm:pt modelId="{528C5330-5C7F-4485-9484-5F75614B7E24}" type="parTrans" cxnId="{EFFC2516-0751-4636-9FE3-9D64D3D0E139}">
      <dgm:prSet/>
      <dgm:spPr/>
      <dgm:t>
        <a:bodyPr/>
        <a:lstStyle/>
        <a:p>
          <a:endParaRPr lang="ru-RU"/>
        </a:p>
      </dgm:t>
    </dgm:pt>
    <dgm:pt modelId="{8EE26989-26EA-4853-963B-F168BF4A23DC}" type="sibTrans" cxnId="{EFFC2516-0751-4636-9FE3-9D64D3D0E139}">
      <dgm:prSet/>
      <dgm:spPr/>
      <dgm:t>
        <a:bodyPr/>
        <a:lstStyle/>
        <a:p>
          <a:endParaRPr lang="ru-RU"/>
        </a:p>
      </dgm:t>
    </dgm:pt>
    <dgm:pt modelId="{A35E6DC3-0047-49D7-B32E-1F5629BCDE30}">
      <dgm:prSet custT="1"/>
      <dgm:spPr/>
      <dgm:t>
        <a:bodyPr/>
        <a:lstStyle/>
        <a:p>
          <a:r>
            <a:rPr lang="ru-RU" sz="2400" dirty="0" smtClean="0"/>
            <a:t>индивидуально-типологические особенности.</a:t>
          </a:r>
          <a:endParaRPr lang="ru-RU" sz="2400" dirty="0"/>
        </a:p>
      </dgm:t>
    </dgm:pt>
    <dgm:pt modelId="{617A6454-BABD-4222-9D75-F66DDF8C509C}" type="parTrans" cxnId="{A6E002AC-7947-4F05-8895-E533EE847FB4}">
      <dgm:prSet/>
      <dgm:spPr/>
      <dgm:t>
        <a:bodyPr/>
        <a:lstStyle/>
        <a:p>
          <a:endParaRPr lang="ru-RU"/>
        </a:p>
      </dgm:t>
    </dgm:pt>
    <dgm:pt modelId="{564E3CC9-7EA3-4025-AE30-E9FBAC12B6DE}" type="sibTrans" cxnId="{A6E002AC-7947-4F05-8895-E533EE847FB4}">
      <dgm:prSet/>
      <dgm:spPr/>
      <dgm:t>
        <a:bodyPr/>
        <a:lstStyle/>
        <a:p>
          <a:endParaRPr lang="ru-RU"/>
        </a:p>
      </dgm:t>
    </dgm:pt>
    <dgm:pt modelId="{802687C6-62D8-4033-8A92-28FAFB6913D2}" type="pres">
      <dgm:prSet presAssocID="{57749299-1D63-4808-8977-FB7EDBCBC01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6AC77C9-6FFB-41E0-8A18-8DA5F64B2263}" type="pres">
      <dgm:prSet presAssocID="{E94A94AF-9A11-4D1D-B9AE-9A121D3A13F5}" presName="circle1" presStyleLbl="node1" presStyleIdx="0" presStyleCnt="2"/>
      <dgm:spPr/>
    </dgm:pt>
    <dgm:pt modelId="{8C1CBA8F-4719-4A78-A5CA-52CB1663961B}" type="pres">
      <dgm:prSet presAssocID="{E94A94AF-9A11-4D1D-B9AE-9A121D3A13F5}" presName="space" presStyleCnt="0"/>
      <dgm:spPr/>
    </dgm:pt>
    <dgm:pt modelId="{7AD7F6FA-7C80-4B8F-BFFD-11F4BC2A3C6C}" type="pres">
      <dgm:prSet presAssocID="{E94A94AF-9A11-4D1D-B9AE-9A121D3A13F5}" presName="rect1" presStyleLbl="alignAcc1" presStyleIdx="0" presStyleCnt="2"/>
      <dgm:spPr/>
      <dgm:t>
        <a:bodyPr/>
        <a:lstStyle/>
        <a:p>
          <a:endParaRPr lang="ru-RU"/>
        </a:p>
      </dgm:t>
    </dgm:pt>
    <dgm:pt modelId="{2B7E424A-DEE8-43CB-B0AE-26C946AAAD2B}" type="pres">
      <dgm:prSet presAssocID="{A35E6DC3-0047-49D7-B32E-1F5629BCDE30}" presName="vertSpace2" presStyleLbl="node1" presStyleIdx="0" presStyleCnt="2"/>
      <dgm:spPr/>
    </dgm:pt>
    <dgm:pt modelId="{32619BE5-A0B2-4E54-A5C6-EE80C17F57A4}" type="pres">
      <dgm:prSet presAssocID="{A35E6DC3-0047-49D7-B32E-1F5629BCDE30}" presName="circle2" presStyleLbl="node1" presStyleIdx="1" presStyleCnt="2"/>
      <dgm:spPr/>
    </dgm:pt>
    <dgm:pt modelId="{622F2A74-9D1F-47B5-B53A-236F245A1277}" type="pres">
      <dgm:prSet presAssocID="{A35E6DC3-0047-49D7-B32E-1F5629BCDE30}" presName="rect2" presStyleLbl="alignAcc1" presStyleIdx="1" presStyleCnt="2"/>
      <dgm:spPr/>
    </dgm:pt>
    <dgm:pt modelId="{469B3B02-B7DD-44C1-8EA7-8804CB38B2E3}" type="pres">
      <dgm:prSet presAssocID="{E94A94AF-9A11-4D1D-B9AE-9A121D3A13F5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258C4BA2-AC08-4259-923E-E1A31CBDA411}" type="pres">
      <dgm:prSet presAssocID="{A35E6DC3-0047-49D7-B32E-1F5629BCDE30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F155C4F0-DCCB-4EEA-9EFC-21AF7D5F1FE2}" type="presOf" srcId="{A35E6DC3-0047-49D7-B32E-1F5629BCDE30}" destId="{622F2A74-9D1F-47B5-B53A-236F245A1277}" srcOrd="0" destOrd="0" presId="urn:microsoft.com/office/officeart/2005/8/layout/target3"/>
    <dgm:cxn modelId="{A6E002AC-7947-4F05-8895-E533EE847FB4}" srcId="{57749299-1D63-4808-8977-FB7EDBCBC015}" destId="{A35E6DC3-0047-49D7-B32E-1F5629BCDE30}" srcOrd="1" destOrd="0" parTransId="{617A6454-BABD-4222-9D75-F66DDF8C509C}" sibTransId="{564E3CC9-7EA3-4025-AE30-E9FBAC12B6DE}"/>
    <dgm:cxn modelId="{768F9288-9A33-4023-8B40-F28DB2C2A69A}" type="presOf" srcId="{A35E6DC3-0047-49D7-B32E-1F5629BCDE30}" destId="{258C4BA2-AC08-4259-923E-E1A31CBDA411}" srcOrd="1" destOrd="0" presId="urn:microsoft.com/office/officeart/2005/8/layout/target3"/>
    <dgm:cxn modelId="{2AD0B6A3-E799-47C2-A1A4-7447E0528C7B}" type="presOf" srcId="{57749299-1D63-4808-8977-FB7EDBCBC015}" destId="{802687C6-62D8-4033-8A92-28FAFB6913D2}" srcOrd="0" destOrd="0" presId="urn:microsoft.com/office/officeart/2005/8/layout/target3"/>
    <dgm:cxn modelId="{17799D57-DF6B-4589-9C75-1FD0C9A14E0C}" type="presOf" srcId="{E94A94AF-9A11-4D1D-B9AE-9A121D3A13F5}" destId="{7AD7F6FA-7C80-4B8F-BFFD-11F4BC2A3C6C}" srcOrd="0" destOrd="0" presId="urn:microsoft.com/office/officeart/2005/8/layout/target3"/>
    <dgm:cxn modelId="{B6367654-AF19-4593-8871-6212A6304D61}" type="presOf" srcId="{E94A94AF-9A11-4D1D-B9AE-9A121D3A13F5}" destId="{469B3B02-B7DD-44C1-8EA7-8804CB38B2E3}" srcOrd="1" destOrd="0" presId="urn:microsoft.com/office/officeart/2005/8/layout/target3"/>
    <dgm:cxn modelId="{EFFC2516-0751-4636-9FE3-9D64D3D0E139}" srcId="{57749299-1D63-4808-8977-FB7EDBCBC015}" destId="{E94A94AF-9A11-4D1D-B9AE-9A121D3A13F5}" srcOrd="0" destOrd="0" parTransId="{528C5330-5C7F-4485-9484-5F75614B7E24}" sibTransId="{8EE26989-26EA-4853-963B-F168BF4A23DC}"/>
    <dgm:cxn modelId="{B6ED652F-FE2E-487B-B8BD-6A56102F5891}" type="presParOf" srcId="{802687C6-62D8-4033-8A92-28FAFB6913D2}" destId="{F6AC77C9-6FFB-41E0-8A18-8DA5F64B2263}" srcOrd="0" destOrd="0" presId="urn:microsoft.com/office/officeart/2005/8/layout/target3"/>
    <dgm:cxn modelId="{0E44AA3C-173C-4D08-AF41-4305CDB62E6D}" type="presParOf" srcId="{802687C6-62D8-4033-8A92-28FAFB6913D2}" destId="{8C1CBA8F-4719-4A78-A5CA-52CB1663961B}" srcOrd="1" destOrd="0" presId="urn:microsoft.com/office/officeart/2005/8/layout/target3"/>
    <dgm:cxn modelId="{B27B5D91-8BA4-40CA-AFE5-F2449A41D7A8}" type="presParOf" srcId="{802687C6-62D8-4033-8A92-28FAFB6913D2}" destId="{7AD7F6FA-7C80-4B8F-BFFD-11F4BC2A3C6C}" srcOrd="2" destOrd="0" presId="urn:microsoft.com/office/officeart/2005/8/layout/target3"/>
    <dgm:cxn modelId="{6AA9AFD4-DFE6-4B55-A809-A0A76D4EF031}" type="presParOf" srcId="{802687C6-62D8-4033-8A92-28FAFB6913D2}" destId="{2B7E424A-DEE8-43CB-B0AE-26C946AAAD2B}" srcOrd="3" destOrd="0" presId="urn:microsoft.com/office/officeart/2005/8/layout/target3"/>
    <dgm:cxn modelId="{36967432-D6F0-4221-9DD3-DDC2927DAEC4}" type="presParOf" srcId="{802687C6-62D8-4033-8A92-28FAFB6913D2}" destId="{32619BE5-A0B2-4E54-A5C6-EE80C17F57A4}" srcOrd="4" destOrd="0" presId="urn:microsoft.com/office/officeart/2005/8/layout/target3"/>
    <dgm:cxn modelId="{8D9E5BA8-E280-4BA2-9D6E-7B96A31C11A5}" type="presParOf" srcId="{802687C6-62D8-4033-8A92-28FAFB6913D2}" destId="{622F2A74-9D1F-47B5-B53A-236F245A1277}" srcOrd="5" destOrd="0" presId="urn:microsoft.com/office/officeart/2005/8/layout/target3"/>
    <dgm:cxn modelId="{566673D5-0193-4F02-8D54-ECD056C540A0}" type="presParOf" srcId="{802687C6-62D8-4033-8A92-28FAFB6913D2}" destId="{469B3B02-B7DD-44C1-8EA7-8804CB38B2E3}" srcOrd="6" destOrd="0" presId="urn:microsoft.com/office/officeart/2005/8/layout/target3"/>
    <dgm:cxn modelId="{AA98AA90-32E1-43C1-9C20-D294BB387098}" type="presParOf" srcId="{802687C6-62D8-4033-8A92-28FAFB6913D2}" destId="{258C4BA2-AC08-4259-923E-E1A31CBDA411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749299-1D63-4808-8977-FB7EDBCBC0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41FFB0-A5E5-4182-A356-C8607F582DA9}">
      <dgm:prSet/>
      <dgm:spPr/>
      <dgm:t>
        <a:bodyPr/>
        <a:lstStyle/>
        <a:p>
          <a:r>
            <a:rPr lang="ru-RU" smtClean="0"/>
            <a:t>несформированность приемов учебной деятельности;</a:t>
          </a:r>
          <a:endParaRPr lang="ru-RU"/>
        </a:p>
      </dgm:t>
    </dgm:pt>
    <dgm:pt modelId="{2C666109-76FE-4704-BD48-9ED8B3C30866}" type="parTrans" cxnId="{28089688-7BE7-42FF-A896-747C516370CD}">
      <dgm:prSet/>
      <dgm:spPr/>
      <dgm:t>
        <a:bodyPr/>
        <a:lstStyle/>
        <a:p>
          <a:endParaRPr lang="ru-RU"/>
        </a:p>
      </dgm:t>
    </dgm:pt>
    <dgm:pt modelId="{4289EA60-D41D-44DF-8DAF-9396AB469D6A}" type="sibTrans" cxnId="{28089688-7BE7-42FF-A896-747C516370CD}">
      <dgm:prSet/>
      <dgm:spPr/>
      <dgm:t>
        <a:bodyPr/>
        <a:lstStyle/>
        <a:p>
          <a:endParaRPr lang="ru-RU"/>
        </a:p>
      </dgm:t>
    </dgm:pt>
    <dgm:pt modelId="{05983C56-E00D-45F5-984C-A037140190F2}">
      <dgm:prSet/>
      <dgm:spPr/>
      <dgm:t>
        <a:bodyPr/>
        <a:lstStyle/>
        <a:p>
          <a:r>
            <a:rPr lang="ru-RU" smtClean="0"/>
            <a:t>слабая концентрация внимания;</a:t>
          </a:r>
          <a:endParaRPr lang="ru-RU"/>
        </a:p>
      </dgm:t>
    </dgm:pt>
    <dgm:pt modelId="{3459B00A-17E3-4A99-B6F0-7193C54FE3D2}" type="parTrans" cxnId="{4F13AC4D-9E55-4151-9E02-8FE4CF372078}">
      <dgm:prSet/>
      <dgm:spPr/>
      <dgm:t>
        <a:bodyPr/>
        <a:lstStyle/>
        <a:p>
          <a:endParaRPr lang="ru-RU"/>
        </a:p>
      </dgm:t>
    </dgm:pt>
    <dgm:pt modelId="{C384838A-7262-4507-BAA5-EA70AF628846}" type="sibTrans" cxnId="{4F13AC4D-9E55-4151-9E02-8FE4CF372078}">
      <dgm:prSet/>
      <dgm:spPr/>
      <dgm:t>
        <a:bodyPr/>
        <a:lstStyle/>
        <a:p>
          <a:endParaRPr lang="ru-RU"/>
        </a:p>
      </dgm:t>
    </dgm:pt>
    <dgm:pt modelId="{76B4AB7D-190F-4F33-9417-05FB4C201368}">
      <dgm:prSet/>
      <dgm:spPr/>
      <dgm:t>
        <a:bodyPr/>
        <a:lstStyle/>
        <a:p>
          <a:r>
            <a:rPr lang="ru-RU" smtClean="0"/>
            <a:t>низкий уровень развития восприятия;</a:t>
          </a:r>
          <a:endParaRPr lang="ru-RU"/>
        </a:p>
      </dgm:t>
    </dgm:pt>
    <dgm:pt modelId="{15DF8E94-9677-4F89-A960-CD0BE00F228A}" type="parTrans" cxnId="{CD140883-B6C8-4784-BB92-E1638B1B679F}">
      <dgm:prSet/>
      <dgm:spPr/>
      <dgm:t>
        <a:bodyPr/>
        <a:lstStyle/>
        <a:p>
          <a:endParaRPr lang="ru-RU"/>
        </a:p>
      </dgm:t>
    </dgm:pt>
    <dgm:pt modelId="{6C631897-A5A8-44D1-99BD-7F6966BDED96}" type="sibTrans" cxnId="{CD140883-B6C8-4784-BB92-E1638B1B679F}">
      <dgm:prSet/>
      <dgm:spPr/>
      <dgm:t>
        <a:bodyPr/>
        <a:lstStyle/>
        <a:p>
          <a:endParaRPr lang="ru-RU"/>
        </a:p>
      </dgm:t>
    </dgm:pt>
    <dgm:pt modelId="{CFF04806-68A9-4FC6-820C-0B00C1165FE4}">
      <dgm:prSet/>
      <dgm:spPr/>
      <dgm:t>
        <a:bodyPr/>
        <a:lstStyle/>
        <a:p>
          <a:r>
            <a:rPr lang="ru-RU" smtClean="0"/>
            <a:t>низкий уровень развития произвольности;</a:t>
          </a:r>
          <a:endParaRPr lang="ru-RU"/>
        </a:p>
      </dgm:t>
    </dgm:pt>
    <dgm:pt modelId="{0A382C7C-24FF-41D5-854B-F679F4247A92}" type="parTrans" cxnId="{218B9CF7-47FB-40B5-B5BB-DE1BD3EFA7E8}">
      <dgm:prSet/>
      <dgm:spPr/>
      <dgm:t>
        <a:bodyPr/>
        <a:lstStyle/>
        <a:p>
          <a:endParaRPr lang="ru-RU"/>
        </a:p>
      </dgm:t>
    </dgm:pt>
    <dgm:pt modelId="{7836B184-2E29-4328-9740-F5E6998F0D36}" type="sibTrans" cxnId="{218B9CF7-47FB-40B5-B5BB-DE1BD3EFA7E8}">
      <dgm:prSet/>
      <dgm:spPr/>
      <dgm:t>
        <a:bodyPr/>
        <a:lstStyle/>
        <a:p>
          <a:endParaRPr lang="ru-RU"/>
        </a:p>
      </dgm:t>
    </dgm:pt>
    <dgm:pt modelId="{4451E892-BB81-4B75-9A9F-069A4E465E2F}">
      <dgm:prSet/>
      <dgm:spPr/>
      <dgm:t>
        <a:bodyPr/>
        <a:lstStyle/>
        <a:p>
          <a:r>
            <a:rPr lang="ru-RU" smtClean="0"/>
            <a:t>низкий уровень развития общего интеллекта</a:t>
          </a:r>
          <a:endParaRPr lang="ru-RU"/>
        </a:p>
      </dgm:t>
    </dgm:pt>
    <dgm:pt modelId="{E51B43A4-37D5-41BC-86FB-E0480B523F9B}" type="parTrans" cxnId="{6D14FBF8-881D-4413-AE7D-05D4AB687F3A}">
      <dgm:prSet/>
      <dgm:spPr/>
      <dgm:t>
        <a:bodyPr/>
        <a:lstStyle/>
        <a:p>
          <a:endParaRPr lang="ru-RU"/>
        </a:p>
      </dgm:t>
    </dgm:pt>
    <dgm:pt modelId="{348473AC-1B20-4BD0-9B8E-E2C710665F0C}" type="sibTrans" cxnId="{6D14FBF8-881D-4413-AE7D-05D4AB687F3A}">
      <dgm:prSet/>
      <dgm:spPr/>
      <dgm:t>
        <a:bodyPr/>
        <a:lstStyle/>
        <a:p>
          <a:endParaRPr lang="ru-RU"/>
        </a:p>
      </dgm:t>
    </dgm:pt>
    <dgm:pt modelId="{802687C6-62D8-4033-8A92-28FAFB6913D2}" type="pres">
      <dgm:prSet presAssocID="{57749299-1D63-4808-8977-FB7EDBCBC01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F4287FF-B422-4EC2-BF02-C67C8A39A3E3}" type="pres">
      <dgm:prSet presAssocID="{7141FFB0-A5E5-4182-A356-C8607F582DA9}" presName="circle1" presStyleLbl="node1" presStyleIdx="0" presStyleCnt="5"/>
      <dgm:spPr/>
    </dgm:pt>
    <dgm:pt modelId="{6BE78E9F-188E-4367-9330-35C05D22BEB5}" type="pres">
      <dgm:prSet presAssocID="{7141FFB0-A5E5-4182-A356-C8607F582DA9}" presName="space" presStyleCnt="0"/>
      <dgm:spPr/>
    </dgm:pt>
    <dgm:pt modelId="{7B84DEE3-DE63-4FE2-B913-AE5BF0B1B8D3}" type="pres">
      <dgm:prSet presAssocID="{7141FFB0-A5E5-4182-A356-C8607F582DA9}" presName="rect1" presStyleLbl="alignAcc1" presStyleIdx="0" presStyleCnt="5"/>
      <dgm:spPr/>
    </dgm:pt>
    <dgm:pt modelId="{09507D97-5DCC-4B5E-A47A-6EE5FB061BA3}" type="pres">
      <dgm:prSet presAssocID="{05983C56-E00D-45F5-984C-A037140190F2}" presName="vertSpace2" presStyleLbl="node1" presStyleIdx="0" presStyleCnt="5"/>
      <dgm:spPr/>
    </dgm:pt>
    <dgm:pt modelId="{F3DC1AE7-AAA2-401A-9436-FE5F84F08490}" type="pres">
      <dgm:prSet presAssocID="{05983C56-E00D-45F5-984C-A037140190F2}" presName="circle2" presStyleLbl="node1" presStyleIdx="1" presStyleCnt="5"/>
      <dgm:spPr/>
    </dgm:pt>
    <dgm:pt modelId="{F10D2E40-6E77-4933-8E7B-6095B60C4B7C}" type="pres">
      <dgm:prSet presAssocID="{05983C56-E00D-45F5-984C-A037140190F2}" presName="rect2" presStyleLbl="alignAcc1" presStyleIdx="1" presStyleCnt="5"/>
      <dgm:spPr/>
    </dgm:pt>
    <dgm:pt modelId="{79F1F475-5F4E-4073-9D9A-EF55351CBD2D}" type="pres">
      <dgm:prSet presAssocID="{76B4AB7D-190F-4F33-9417-05FB4C201368}" presName="vertSpace3" presStyleLbl="node1" presStyleIdx="1" presStyleCnt="5"/>
      <dgm:spPr/>
    </dgm:pt>
    <dgm:pt modelId="{5BFDA5B5-4961-4B5C-8532-38AF116BA730}" type="pres">
      <dgm:prSet presAssocID="{76B4AB7D-190F-4F33-9417-05FB4C201368}" presName="circle3" presStyleLbl="node1" presStyleIdx="2" presStyleCnt="5"/>
      <dgm:spPr/>
    </dgm:pt>
    <dgm:pt modelId="{546157F2-C264-4920-9D7A-B17C48AB95D3}" type="pres">
      <dgm:prSet presAssocID="{76B4AB7D-190F-4F33-9417-05FB4C201368}" presName="rect3" presStyleLbl="alignAcc1" presStyleIdx="2" presStyleCnt="5"/>
      <dgm:spPr/>
    </dgm:pt>
    <dgm:pt modelId="{06590B00-08C3-4F26-9153-AC4EA625AE73}" type="pres">
      <dgm:prSet presAssocID="{CFF04806-68A9-4FC6-820C-0B00C1165FE4}" presName="vertSpace4" presStyleLbl="node1" presStyleIdx="2" presStyleCnt="5"/>
      <dgm:spPr/>
    </dgm:pt>
    <dgm:pt modelId="{61D546D4-A7A2-4852-8A87-7687381EE6BD}" type="pres">
      <dgm:prSet presAssocID="{CFF04806-68A9-4FC6-820C-0B00C1165FE4}" presName="circle4" presStyleLbl="node1" presStyleIdx="3" presStyleCnt="5"/>
      <dgm:spPr/>
    </dgm:pt>
    <dgm:pt modelId="{CE3F129B-B474-430F-8463-568F4F53D304}" type="pres">
      <dgm:prSet presAssocID="{CFF04806-68A9-4FC6-820C-0B00C1165FE4}" presName="rect4" presStyleLbl="alignAcc1" presStyleIdx="3" presStyleCnt="5"/>
      <dgm:spPr/>
    </dgm:pt>
    <dgm:pt modelId="{6885344D-5591-4871-8D5E-81A7DDE509DF}" type="pres">
      <dgm:prSet presAssocID="{4451E892-BB81-4B75-9A9F-069A4E465E2F}" presName="vertSpace5" presStyleLbl="node1" presStyleIdx="3" presStyleCnt="5"/>
      <dgm:spPr/>
    </dgm:pt>
    <dgm:pt modelId="{64EC93CB-638D-426D-B203-33EBCBB7FE0C}" type="pres">
      <dgm:prSet presAssocID="{4451E892-BB81-4B75-9A9F-069A4E465E2F}" presName="circle5" presStyleLbl="node1" presStyleIdx="4" presStyleCnt="5"/>
      <dgm:spPr/>
    </dgm:pt>
    <dgm:pt modelId="{25520BF5-F7F6-4B5E-AF10-4724CA0841EC}" type="pres">
      <dgm:prSet presAssocID="{4451E892-BB81-4B75-9A9F-069A4E465E2F}" presName="rect5" presStyleLbl="alignAcc1" presStyleIdx="4" presStyleCnt="5"/>
      <dgm:spPr/>
    </dgm:pt>
    <dgm:pt modelId="{BE95ABD9-8B61-4F01-B12E-AE8689A2C685}" type="pres">
      <dgm:prSet presAssocID="{7141FFB0-A5E5-4182-A356-C8607F582DA9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339E2093-C1C1-4111-8ECB-6846201C725C}" type="pres">
      <dgm:prSet presAssocID="{05983C56-E00D-45F5-984C-A037140190F2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7D9DE122-147A-4DAA-BC2E-1263E7DA42A8}" type="pres">
      <dgm:prSet presAssocID="{76B4AB7D-190F-4F33-9417-05FB4C201368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F0D89122-EDA0-4D7C-8A22-14428EC8472E}" type="pres">
      <dgm:prSet presAssocID="{CFF04806-68A9-4FC6-820C-0B00C1165FE4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D896AE4D-6DFD-4A0A-912D-144CA196FC7B}" type="pres">
      <dgm:prSet presAssocID="{4451E892-BB81-4B75-9A9F-069A4E465E2F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218B9CF7-47FB-40B5-B5BB-DE1BD3EFA7E8}" srcId="{57749299-1D63-4808-8977-FB7EDBCBC015}" destId="{CFF04806-68A9-4FC6-820C-0B00C1165FE4}" srcOrd="3" destOrd="0" parTransId="{0A382C7C-24FF-41D5-854B-F679F4247A92}" sibTransId="{7836B184-2E29-4328-9740-F5E6998F0D36}"/>
    <dgm:cxn modelId="{42505ED7-83CC-4771-A2F3-681B94E3A23E}" type="presOf" srcId="{7141FFB0-A5E5-4182-A356-C8607F582DA9}" destId="{BE95ABD9-8B61-4F01-B12E-AE8689A2C685}" srcOrd="1" destOrd="0" presId="urn:microsoft.com/office/officeart/2005/8/layout/target3"/>
    <dgm:cxn modelId="{1709B57B-B67B-4B85-BDD8-E2C0ADADAAFF}" type="presOf" srcId="{76B4AB7D-190F-4F33-9417-05FB4C201368}" destId="{546157F2-C264-4920-9D7A-B17C48AB95D3}" srcOrd="0" destOrd="0" presId="urn:microsoft.com/office/officeart/2005/8/layout/target3"/>
    <dgm:cxn modelId="{28089688-7BE7-42FF-A896-747C516370CD}" srcId="{57749299-1D63-4808-8977-FB7EDBCBC015}" destId="{7141FFB0-A5E5-4182-A356-C8607F582DA9}" srcOrd="0" destOrd="0" parTransId="{2C666109-76FE-4704-BD48-9ED8B3C30866}" sibTransId="{4289EA60-D41D-44DF-8DAF-9396AB469D6A}"/>
    <dgm:cxn modelId="{CD140883-B6C8-4784-BB92-E1638B1B679F}" srcId="{57749299-1D63-4808-8977-FB7EDBCBC015}" destId="{76B4AB7D-190F-4F33-9417-05FB4C201368}" srcOrd="2" destOrd="0" parTransId="{15DF8E94-9677-4F89-A960-CD0BE00F228A}" sibTransId="{6C631897-A5A8-44D1-99BD-7F6966BDED96}"/>
    <dgm:cxn modelId="{0296D7BD-6794-4D1E-909A-DD6CC2EF6552}" type="presOf" srcId="{76B4AB7D-190F-4F33-9417-05FB4C201368}" destId="{7D9DE122-147A-4DAA-BC2E-1263E7DA42A8}" srcOrd="1" destOrd="0" presId="urn:microsoft.com/office/officeart/2005/8/layout/target3"/>
    <dgm:cxn modelId="{097DE095-9AA8-4F0E-9597-0B97E3503292}" type="presOf" srcId="{05983C56-E00D-45F5-984C-A037140190F2}" destId="{F10D2E40-6E77-4933-8E7B-6095B60C4B7C}" srcOrd="0" destOrd="0" presId="urn:microsoft.com/office/officeart/2005/8/layout/target3"/>
    <dgm:cxn modelId="{4E0F0C0F-3BC3-4A2D-AE88-A0475B31E6D2}" type="presOf" srcId="{05983C56-E00D-45F5-984C-A037140190F2}" destId="{339E2093-C1C1-4111-8ECB-6846201C725C}" srcOrd="1" destOrd="0" presId="urn:microsoft.com/office/officeart/2005/8/layout/target3"/>
    <dgm:cxn modelId="{99E25432-F426-4C34-9872-DC2A221F17EA}" type="presOf" srcId="{4451E892-BB81-4B75-9A9F-069A4E465E2F}" destId="{25520BF5-F7F6-4B5E-AF10-4724CA0841EC}" srcOrd="0" destOrd="0" presId="urn:microsoft.com/office/officeart/2005/8/layout/target3"/>
    <dgm:cxn modelId="{4F13AC4D-9E55-4151-9E02-8FE4CF372078}" srcId="{57749299-1D63-4808-8977-FB7EDBCBC015}" destId="{05983C56-E00D-45F5-984C-A037140190F2}" srcOrd="1" destOrd="0" parTransId="{3459B00A-17E3-4A99-B6F0-7193C54FE3D2}" sibTransId="{C384838A-7262-4507-BAA5-EA70AF628846}"/>
    <dgm:cxn modelId="{34AB555B-B304-4B19-8AA6-159ACE1764A3}" type="presOf" srcId="{4451E892-BB81-4B75-9A9F-069A4E465E2F}" destId="{D896AE4D-6DFD-4A0A-912D-144CA196FC7B}" srcOrd="1" destOrd="0" presId="urn:microsoft.com/office/officeart/2005/8/layout/target3"/>
    <dgm:cxn modelId="{6D14FBF8-881D-4413-AE7D-05D4AB687F3A}" srcId="{57749299-1D63-4808-8977-FB7EDBCBC015}" destId="{4451E892-BB81-4B75-9A9F-069A4E465E2F}" srcOrd="4" destOrd="0" parTransId="{E51B43A4-37D5-41BC-86FB-E0480B523F9B}" sibTransId="{348473AC-1B20-4BD0-9B8E-E2C710665F0C}"/>
    <dgm:cxn modelId="{F1BFA77B-907F-41B4-94F9-8D57E708D617}" type="presOf" srcId="{57749299-1D63-4808-8977-FB7EDBCBC015}" destId="{802687C6-62D8-4033-8A92-28FAFB6913D2}" srcOrd="0" destOrd="0" presId="urn:microsoft.com/office/officeart/2005/8/layout/target3"/>
    <dgm:cxn modelId="{D89A4E0B-E22C-429F-9255-E5D259BBE865}" type="presOf" srcId="{CFF04806-68A9-4FC6-820C-0B00C1165FE4}" destId="{F0D89122-EDA0-4D7C-8A22-14428EC8472E}" srcOrd="1" destOrd="0" presId="urn:microsoft.com/office/officeart/2005/8/layout/target3"/>
    <dgm:cxn modelId="{1731E008-C170-4FD1-B2A5-CB6B250C2A7B}" type="presOf" srcId="{7141FFB0-A5E5-4182-A356-C8607F582DA9}" destId="{7B84DEE3-DE63-4FE2-B913-AE5BF0B1B8D3}" srcOrd="0" destOrd="0" presId="urn:microsoft.com/office/officeart/2005/8/layout/target3"/>
    <dgm:cxn modelId="{F58C7AF4-E3F9-4C60-8F66-D199A8FA973E}" type="presOf" srcId="{CFF04806-68A9-4FC6-820C-0B00C1165FE4}" destId="{CE3F129B-B474-430F-8463-568F4F53D304}" srcOrd="0" destOrd="0" presId="urn:microsoft.com/office/officeart/2005/8/layout/target3"/>
    <dgm:cxn modelId="{309C7A4D-B46C-48E0-91FC-E31408BD77E5}" type="presParOf" srcId="{802687C6-62D8-4033-8A92-28FAFB6913D2}" destId="{8F4287FF-B422-4EC2-BF02-C67C8A39A3E3}" srcOrd="0" destOrd="0" presId="urn:microsoft.com/office/officeart/2005/8/layout/target3"/>
    <dgm:cxn modelId="{9147979B-EFEF-4806-8059-816B375482AF}" type="presParOf" srcId="{802687C6-62D8-4033-8A92-28FAFB6913D2}" destId="{6BE78E9F-188E-4367-9330-35C05D22BEB5}" srcOrd="1" destOrd="0" presId="urn:microsoft.com/office/officeart/2005/8/layout/target3"/>
    <dgm:cxn modelId="{E4366E6B-E04D-4269-A921-D85599A3576C}" type="presParOf" srcId="{802687C6-62D8-4033-8A92-28FAFB6913D2}" destId="{7B84DEE3-DE63-4FE2-B913-AE5BF0B1B8D3}" srcOrd="2" destOrd="0" presId="urn:microsoft.com/office/officeart/2005/8/layout/target3"/>
    <dgm:cxn modelId="{E26ACE7B-03C4-4A50-8904-8AD20D94D656}" type="presParOf" srcId="{802687C6-62D8-4033-8A92-28FAFB6913D2}" destId="{09507D97-5DCC-4B5E-A47A-6EE5FB061BA3}" srcOrd="3" destOrd="0" presId="urn:microsoft.com/office/officeart/2005/8/layout/target3"/>
    <dgm:cxn modelId="{9E7E5CFD-2AB8-44A3-A9DE-803E0995C245}" type="presParOf" srcId="{802687C6-62D8-4033-8A92-28FAFB6913D2}" destId="{F3DC1AE7-AAA2-401A-9436-FE5F84F08490}" srcOrd="4" destOrd="0" presId="urn:microsoft.com/office/officeart/2005/8/layout/target3"/>
    <dgm:cxn modelId="{8FEFEC15-2E70-41BC-8F65-32AE9F29EB01}" type="presParOf" srcId="{802687C6-62D8-4033-8A92-28FAFB6913D2}" destId="{F10D2E40-6E77-4933-8E7B-6095B60C4B7C}" srcOrd="5" destOrd="0" presId="urn:microsoft.com/office/officeart/2005/8/layout/target3"/>
    <dgm:cxn modelId="{675CC904-9BDF-4B0D-A979-B7D622AB2FA8}" type="presParOf" srcId="{802687C6-62D8-4033-8A92-28FAFB6913D2}" destId="{79F1F475-5F4E-4073-9D9A-EF55351CBD2D}" srcOrd="6" destOrd="0" presId="urn:microsoft.com/office/officeart/2005/8/layout/target3"/>
    <dgm:cxn modelId="{5C3D13DB-11D8-4C4A-8B5B-57F95E516984}" type="presParOf" srcId="{802687C6-62D8-4033-8A92-28FAFB6913D2}" destId="{5BFDA5B5-4961-4B5C-8532-38AF116BA730}" srcOrd="7" destOrd="0" presId="urn:microsoft.com/office/officeart/2005/8/layout/target3"/>
    <dgm:cxn modelId="{0C14674B-EB3F-40BE-A330-7BFE6E87FC27}" type="presParOf" srcId="{802687C6-62D8-4033-8A92-28FAFB6913D2}" destId="{546157F2-C264-4920-9D7A-B17C48AB95D3}" srcOrd="8" destOrd="0" presId="urn:microsoft.com/office/officeart/2005/8/layout/target3"/>
    <dgm:cxn modelId="{2F6BE86B-1905-4494-9437-92A48FD37E50}" type="presParOf" srcId="{802687C6-62D8-4033-8A92-28FAFB6913D2}" destId="{06590B00-08C3-4F26-9153-AC4EA625AE73}" srcOrd="9" destOrd="0" presId="urn:microsoft.com/office/officeart/2005/8/layout/target3"/>
    <dgm:cxn modelId="{FF84E3B7-8635-4897-9759-63D27B4F7A4C}" type="presParOf" srcId="{802687C6-62D8-4033-8A92-28FAFB6913D2}" destId="{61D546D4-A7A2-4852-8A87-7687381EE6BD}" srcOrd="10" destOrd="0" presId="urn:microsoft.com/office/officeart/2005/8/layout/target3"/>
    <dgm:cxn modelId="{A26AD2CB-C0BE-40D9-A528-046DE07F83DA}" type="presParOf" srcId="{802687C6-62D8-4033-8A92-28FAFB6913D2}" destId="{CE3F129B-B474-430F-8463-568F4F53D304}" srcOrd="11" destOrd="0" presId="urn:microsoft.com/office/officeart/2005/8/layout/target3"/>
    <dgm:cxn modelId="{BFA8B27D-2AD8-44D5-B51D-595BB10CDBBD}" type="presParOf" srcId="{802687C6-62D8-4033-8A92-28FAFB6913D2}" destId="{6885344D-5591-4871-8D5E-81A7DDE509DF}" srcOrd="12" destOrd="0" presId="urn:microsoft.com/office/officeart/2005/8/layout/target3"/>
    <dgm:cxn modelId="{844442A9-1746-4FD6-B711-E3CF830E742E}" type="presParOf" srcId="{802687C6-62D8-4033-8A92-28FAFB6913D2}" destId="{64EC93CB-638D-426D-B203-33EBCBB7FE0C}" srcOrd="13" destOrd="0" presId="urn:microsoft.com/office/officeart/2005/8/layout/target3"/>
    <dgm:cxn modelId="{598BD54D-EC22-46A4-98CA-21C21F560506}" type="presParOf" srcId="{802687C6-62D8-4033-8A92-28FAFB6913D2}" destId="{25520BF5-F7F6-4B5E-AF10-4724CA0841EC}" srcOrd="14" destOrd="0" presId="urn:microsoft.com/office/officeart/2005/8/layout/target3"/>
    <dgm:cxn modelId="{5974A377-4621-45A3-8BF4-B72C7EE5949C}" type="presParOf" srcId="{802687C6-62D8-4033-8A92-28FAFB6913D2}" destId="{BE95ABD9-8B61-4F01-B12E-AE8689A2C685}" srcOrd="15" destOrd="0" presId="urn:microsoft.com/office/officeart/2005/8/layout/target3"/>
    <dgm:cxn modelId="{76127DD4-E1A3-4F82-9987-6A1F539EE86D}" type="presParOf" srcId="{802687C6-62D8-4033-8A92-28FAFB6913D2}" destId="{339E2093-C1C1-4111-8ECB-6846201C725C}" srcOrd="16" destOrd="0" presId="urn:microsoft.com/office/officeart/2005/8/layout/target3"/>
    <dgm:cxn modelId="{F5A5D3AC-9002-4DA9-80B3-A3AE02C08099}" type="presParOf" srcId="{802687C6-62D8-4033-8A92-28FAFB6913D2}" destId="{7D9DE122-147A-4DAA-BC2E-1263E7DA42A8}" srcOrd="17" destOrd="0" presId="urn:microsoft.com/office/officeart/2005/8/layout/target3"/>
    <dgm:cxn modelId="{25426846-2040-494A-A481-76FF99F67C32}" type="presParOf" srcId="{802687C6-62D8-4033-8A92-28FAFB6913D2}" destId="{F0D89122-EDA0-4D7C-8A22-14428EC8472E}" srcOrd="18" destOrd="0" presId="urn:microsoft.com/office/officeart/2005/8/layout/target3"/>
    <dgm:cxn modelId="{A94EC736-9EC9-4E1A-863E-C76C289E4625}" type="presParOf" srcId="{802687C6-62D8-4033-8A92-28FAFB6913D2}" destId="{D896AE4D-6DFD-4A0A-912D-144CA196FC7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749299-1D63-4808-8977-FB7EDBCBC0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B1168B-10D3-40CC-A1D4-7460E8EAF876}">
      <dgm:prSet/>
      <dgm:spPr/>
      <dgm:t>
        <a:bodyPr/>
        <a:lstStyle/>
        <a:p>
          <a:r>
            <a:rPr lang="ru-RU" smtClean="0"/>
            <a:t>низкий уровень развития наглядно-действенного мышления;</a:t>
          </a:r>
          <a:endParaRPr lang="ru-RU"/>
        </a:p>
      </dgm:t>
    </dgm:pt>
    <dgm:pt modelId="{4DBF6A1D-F7AA-4CEE-AA8E-9CD31A7B4CC0}" type="parTrans" cxnId="{CF40DBD9-6626-42F5-890C-43161F471A85}">
      <dgm:prSet/>
      <dgm:spPr/>
      <dgm:t>
        <a:bodyPr/>
        <a:lstStyle/>
        <a:p>
          <a:endParaRPr lang="ru-RU"/>
        </a:p>
      </dgm:t>
    </dgm:pt>
    <dgm:pt modelId="{AC1089B5-BF5F-4694-AC76-1F1EFD56354D}" type="sibTrans" cxnId="{CF40DBD9-6626-42F5-890C-43161F471A85}">
      <dgm:prSet/>
      <dgm:spPr/>
      <dgm:t>
        <a:bodyPr/>
        <a:lstStyle/>
        <a:p>
          <a:endParaRPr lang="ru-RU"/>
        </a:p>
      </dgm:t>
    </dgm:pt>
    <dgm:pt modelId="{EA628809-DFDB-4EDD-8C79-07BBF9A7845B}">
      <dgm:prSet/>
      <dgm:spPr/>
      <dgm:t>
        <a:bodyPr/>
        <a:lstStyle/>
        <a:p>
          <a:r>
            <a:rPr lang="ru-RU" smtClean="0"/>
            <a:t>несформированность приемов учебной деятельности;</a:t>
          </a:r>
          <a:endParaRPr lang="ru-RU"/>
        </a:p>
      </dgm:t>
    </dgm:pt>
    <dgm:pt modelId="{DE463A28-6DF5-477F-BFC1-DEC25CE590CF}" type="parTrans" cxnId="{8507BCF4-0D68-40D0-84F1-58C0F990CE14}">
      <dgm:prSet/>
      <dgm:spPr/>
      <dgm:t>
        <a:bodyPr/>
        <a:lstStyle/>
        <a:p>
          <a:endParaRPr lang="ru-RU"/>
        </a:p>
      </dgm:t>
    </dgm:pt>
    <dgm:pt modelId="{93F7F52C-E824-4102-B617-4EF23AFACCC8}" type="sibTrans" cxnId="{8507BCF4-0D68-40D0-84F1-58C0F990CE14}">
      <dgm:prSet/>
      <dgm:spPr/>
      <dgm:t>
        <a:bodyPr/>
        <a:lstStyle/>
        <a:p>
          <a:endParaRPr lang="ru-RU"/>
        </a:p>
      </dgm:t>
    </dgm:pt>
    <dgm:pt modelId="{40A3329C-1194-44DF-A26A-59D14B62FE67}">
      <dgm:prSet/>
      <dgm:spPr/>
      <dgm:t>
        <a:bodyPr/>
        <a:lstStyle/>
        <a:p>
          <a:r>
            <a:rPr lang="ru-RU" smtClean="0"/>
            <a:t>недостаточный объем внимания;</a:t>
          </a:r>
          <a:endParaRPr lang="ru-RU"/>
        </a:p>
      </dgm:t>
    </dgm:pt>
    <dgm:pt modelId="{DC278DE8-CCBC-49AE-B19F-0582282ABFE7}" type="parTrans" cxnId="{A23BFDBB-4580-4B57-9168-E74A0D20F831}">
      <dgm:prSet/>
      <dgm:spPr/>
      <dgm:t>
        <a:bodyPr/>
        <a:lstStyle/>
        <a:p>
          <a:endParaRPr lang="ru-RU"/>
        </a:p>
      </dgm:t>
    </dgm:pt>
    <dgm:pt modelId="{0AB27A63-00FA-4688-9B26-EA0DA66006D2}" type="sibTrans" cxnId="{A23BFDBB-4580-4B57-9168-E74A0D20F831}">
      <dgm:prSet/>
      <dgm:spPr/>
      <dgm:t>
        <a:bodyPr/>
        <a:lstStyle/>
        <a:p>
          <a:endParaRPr lang="ru-RU"/>
        </a:p>
      </dgm:t>
    </dgm:pt>
    <dgm:pt modelId="{524BD2E1-1088-44AB-85B2-0D6CB0754CE2}">
      <dgm:prSet/>
      <dgm:spPr/>
      <dgm:t>
        <a:bodyPr/>
        <a:lstStyle/>
        <a:p>
          <a:r>
            <a:rPr lang="ru-RU" smtClean="0"/>
            <a:t>низкий уровень развития кратковременной памяти.</a:t>
          </a:r>
          <a:endParaRPr lang="ru-RU"/>
        </a:p>
      </dgm:t>
    </dgm:pt>
    <dgm:pt modelId="{3422C2C6-1388-425F-A0CC-AE8FB6AF3E08}" type="parTrans" cxnId="{A6008278-AFB8-48D4-8B6F-8BD32F4ED907}">
      <dgm:prSet/>
      <dgm:spPr/>
      <dgm:t>
        <a:bodyPr/>
        <a:lstStyle/>
        <a:p>
          <a:endParaRPr lang="ru-RU"/>
        </a:p>
      </dgm:t>
    </dgm:pt>
    <dgm:pt modelId="{751050EA-EA87-4BAA-9064-787CC08C2515}" type="sibTrans" cxnId="{A6008278-AFB8-48D4-8B6F-8BD32F4ED907}">
      <dgm:prSet/>
      <dgm:spPr/>
      <dgm:t>
        <a:bodyPr/>
        <a:lstStyle/>
        <a:p>
          <a:endParaRPr lang="ru-RU"/>
        </a:p>
      </dgm:t>
    </dgm:pt>
    <dgm:pt modelId="{802687C6-62D8-4033-8A92-28FAFB6913D2}" type="pres">
      <dgm:prSet presAssocID="{57749299-1D63-4808-8977-FB7EDBCBC01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13F0ACA-656D-4C9F-AACB-D378B41CD727}" type="pres">
      <dgm:prSet presAssocID="{1EB1168B-10D3-40CC-A1D4-7460E8EAF876}" presName="circle1" presStyleLbl="node1" presStyleIdx="0" presStyleCnt="4"/>
      <dgm:spPr/>
    </dgm:pt>
    <dgm:pt modelId="{12CC8525-5D54-4DF2-8027-2F6E5C04EC39}" type="pres">
      <dgm:prSet presAssocID="{1EB1168B-10D3-40CC-A1D4-7460E8EAF876}" presName="space" presStyleCnt="0"/>
      <dgm:spPr/>
    </dgm:pt>
    <dgm:pt modelId="{1F19342D-77DA-4788-991E-0EE05013DA74}" type="pres">
      <dgm:prSet presAssocID="{1EB1168B-10D3-40CC-A1D4-7460E8EAF876}" presName="rect1" presStyleLbl="alignAcc1" presStyleIdx="0" presStyleCnt="4"/>
      <dgm:spPr/>
    </dgm:pt>
    <dgm:pt modelId="{5C3467E0-BB6E-4A64-BA20-5F5F3EF57E70}" type="pres">
      <dgm:prSet presAssocID="{EA628809-DFDB-4EDD-8C79-07BBF9A7845B}" presName="vertSpace2" presStyleLbl="node1" presStyleIdx="0" presStyleCnt="4"/>
      <dgm:spPr/>
    </dgm:pt>
    <dgm:pt modelId="{1A035413-8897-4E8B-9DD4-6CB77F4CB1BF}" type="pres">
      <dgm:prSet presAssocID="{EA628809-DFDB-4EDD-8C79-07BBF9A7845B}" presName="circle2" presStyleLbl="node1" presStyleIdx="1" presStyleCnt="4"/>
      <dgm:spPr/>
    </dgm:pt>
    <dgm:pt modelId="{EED012EC-B9DF-4D3A-8D28-00A24916775E}" type="pres">
      <dgm:prSet presAssocID="{EA628809-DFDB-4EDD-8C79-07BBF9A7845B}" presName="rect2" presStyleLbl="alignAcc1" presStyleIdx="1" presStyleCnt="4"/>
      <dgm:spPr/>
    </dgm:pt>
    <dgm:pt modelId="{AF769771-5571-4326-9F94-925B386C8DAA}" type="pres">
      <dgm:prSet presAssocID="{40A3329C-1194-44DF-A26A-59D14B62FE67}" presName="vertSpace3" presStyleLbl="node1" presStyleIdx="1" presStyleCnt="4"/>
      <dgm:spPr/>
    </dgm:pt>
    <dgm:pt modelId="{2637BE16-EDC6-4C23-8697-5FA4F7C09862}" type="pres">
      <dgm:prSet presAssocID="{40A3329C-1194-44DF-A26A-59D14B62FE67}" presName="circle3" presStyleLbl="node1" presStyleIdx="2" presStyleCnt="4"/>
      <dgm:spPr/>
    </dgm:pt>
    <dgm:pt modelId="{3EE6B958-7FDC-4A5E-8BA4-FD5E780EFFB3}" type="pres">
      <dgm:prSet presAssocID="{40A3329C-1194-44DF-A26A-59D14B62FE67}" presName="rect3" presStyleLbl="alignAcc1" presStyleIdx="2" presStyleCnt="4"/>
      <dgm:spPr/>
    </dgm:pt>
    <dgm:pt modelId="{76BA41AD-510F-4E59-AE9F-76A39248E30D}" type="pres">
      <dgm:prSet presAssocID="{524BD2E1-1088-44AB-85B2-0D6CB0754CE2}" presName="vertSpace4" presStyleLbl="node1" presStyleIdx="2" presStyleCnt="4"/>
      <dgm:spPr/>
    </dgm:pt>
    <dgm:pt modelId="{BD299346-0FE0-4DB4-8DD2-251931A404C3}" type="pres">
      <dgm:prSet presAssocID="{524BD2E1-1088-44AB-85B2-0D6CB0754CE2}" presName="circle4" presStyleLbl="node1" presStyleIdx="3" presStyleCnt="4"/>
      <dgm:spPr/>
    </dgm:pt>
    <dgm:pt modelId="{E2152BF2-B662-4F15-BDE6-D6B558BF2601}" type="pres">
      <dgm:prSet presAssocID="{524BD2E1-1088-44AB-85B2-0D6CB0754CE2}" presName="rect4" presStyleLbl="alignAcc1" presStyleIdx="3" presStyleCnt="4"/>
      <dgm:spPr/>
    </dgm:pt>
    <dgm:pt modelId="{2DBA4BF8-101A-476A-B4B9-C0C91F8AF237}" type="pres">
      <dgm:prSet presAssocID="{1EB1168B-10D3-40CC-A1D4-7460E8EAF876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411AE726-17B1-4398-B3DF-160578FCCA3B}" type="pres">
      <dgm:prSet presAssocID="{EA628809-DFDB-4EDD-8C79-07BBF9A7845B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B4D4DCC8-C7A0-4A92-8969-062A118E9EBE}" type="pres">
      <dgm:prSet presAssocID="{40A3329C-1194-44DF-A26A-59D14B62FE67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E1A7AB2D-E30E-450C-BF2F-E5AA4AD15DBB}" type="pres">
      <dgm:prSet presAssocID="{524BD2E1-1088-44AB-85B2-0D6CB0754CE2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3CE0306F-CC84-4AB1-A728-798D04934BF1}" type="presOf" srcId="{1EB1168B-10D3-40CC-A1D4-7460E8EAF876}" destId="{1F19342D-77DA-4788-991E-0EE05013DA74}" srcOrd="0" destOrd="0" presId="urn:microsoft.com/office/officeart/2005/8/layout/target3"/>
    <dgm:cxn modelId="{8507BCF4-0D68-40D0-84F1-58C0F990CE14}" srcId="{57749299-1D63-4808-8977-FB7EDBCBC015}" destId="{EA628809-DFDB-4EDD-8C79-07BBF9A7845B}" srcOrd="1" destOrd="0" parTransId="{DE463A28-6DF5-477F-BFC1-DEC25CE590CF}" sibTransId="{93F7F52C-E824-4102-B617-4EF23AFACCC8}"/>
    <dgm:cxn modelId="{40639A08-0995-4555-9482-FCAF3B45EF74}" type="presOf" srcId="{EA628809-DFDB-4EDD-8C79-07BBF9A7845B}" destId="{EED012EC-B9DF-4D3A-8D28-00A24916775E}" srcOrd="0" destOrd="0" presId="urn:microsoft.com/office/officeart/2005/8/layout/target3"/>
    <dgm:cxn modelId="{1DC8D1C5-6782-4F1C-A3CF-D98514084070}" type="presOf" srcId="{EA628809-DFDB-4EDD-8C79-07BBF9A7845B}" destId="{411AE726-17B1-4398-B3DF-160578FCCA3B}" srcOrd="1" destOrd="0" presId="urn:microsoft.com/office/officeart/2005/8/layout/target3"/>
    <dgm:cxn modelId="{FD569141-37C7-4F8E-85D6-DE7750DAEFD1}" type="presOf" srcId="{524BD2E1-1088-44AB-85B2-0D6CB0754CE2}" destId="{E2152BF2-B662-4F15-BDE6-D6B558BF2601}" srcOrd="0" destOrd="0" presId="urn:microsoft.com/office/officeart/2005/8/layout/target3"/>
    <dgm:cxn modelId="{B204C84A-6DAC-4900-B53E-BCA766F585B5}" type="presOf" srcId="{57749299-1D63-4808-8977-FB7EDBCBC015}" destId="{802687C6-62D8-4033-8A92-28FAFB6913D2}" srcOrd="0" destOrd="0" presId="urn:microsoft.com/office/officeart/2005/8/layout/target3"/>
    <dgm:cxn modelId="{05FCFE0A-2A52-4B9C-ADF0-976460A4BA70}" type="presOf" srcId="{1EB1168B-10D3-40CC-A1D4-7460E8EAF876}" destId="{2DBA4BF8-101A-476A-B4B9-C0C91F8AF237}" srcOrd="1" destOrd="0" presId="urn:microsoft.com/office/officeart/2005/8/layout/target3"/>
    <dgm:cxn modelId="{A23BFDBB-4580-4B57-9168-E74A0D20F831}" srcId="{57749299-1D63-4808-8977-FB7EDBCBC015}" destId="{40A3329C-1194-44DF-A26A-59D14B62FE67}" srcOrd="2" destOrd="0" parTransId="{DC278DE8-CCBC-49AE-B19F-0582282ABFE7}" sibTransId="{0AB27A63-00FA-4688-9B26-EA0DA66006D2}"/>
    <dgm:cxn modelId="{CF40DBD9-6626-42F5-890C-43161F471A85}" srcId="{57749299-1D63-4808-8977-FB7EDBCBC015}" destId="{1EB1168B-10D3-40CC-A1D4-7460E8EAF876}" srcOrd="0" destOrd="0" parTransId="{4DBF6A1D-F7AA-4CEE-AA8E-9CD31A7B4CC0}" sibTransId="{AC1089B5-BF5F-4694-AC76-1F1EFD56354D}"/>
    <dgm:cxn modelId="{C556EE41-2FDB-4B14-850C-204C81DD0F89}" type="presOf" srcId="{40A3329C-1194-44DF-A26A-59D14B62FE67}" destId="{B4D4DCC8-C7A0-4A92-8969-062A118E9EBE}" srcOrd="1" destOrd="0" presId="urn:microsoft.com/office/officeart/2005/8/layout/target3"/>
    <dgm:cxn modelId="{DEF9EC8D-E708-4DF4-BE71-9769F506BB78}" type="presOf" srcId="{524BD2E1-1088-44AB-85B2-0D6CB0754CE2}" destId="{E1A7AB2D-E30E-450C-BF2F-E5AA4AD15DBB}" srcOrd="1" destOrd="0" presId="urn:microsoft.com/office/officeart/2005/8/layout/target3"/>
    <dgm:cxn modelId="{58FF11EB-1F29-4C56-A713-3C3F89429558}" type="presOf" srcId="{40A3329C-1194-44DF-A26A-59D14B62FE67}" destId="{3EE6B958-7FDC-4A5E-8BA4-FD5E780EFFB3}" srcOrd="0" destOrd="0" presId="urn:microsoft.com/office/officeart/2005/8/layout/target3"/>
    <dgm:cxn modelId="{A6008278-AFB8-48D4-8B6F-8BD32F4ED907}" srcId="{57749299-1D63-4808-8977-FB7EDBCBC015}" destId="{524BD2E1-1088-44AB-85B2-0D6CB0754CE2}" srcOrd="3" destOrd="0" parTransId="{3422C2C6-1388-425F-A0CC-AE8FB6AF3E08}" sibTransId="{751050EA-EA87-4BAA-9064-787CC08C2515}"/>
    <dgm:cxn modelId="{060A1E48-D78A-4AD0-80D4-BE84DA953371}" type="presParOf" srcId="{802687C6-62D8-4033-8A92-28FAFB6913D2}" destId="{513F0ACA-656D-4C9F-AACB-D378B41CD727}" srcOrd="0" destOrd="0" presId="urn:microsoft.com/office/officeart/2005/8/layout/target3"/>
    <dgm:cxn modelId="{BA059F37-4DD7-4F14-88C6-3EA9CBDAA814}" type="presParOf" srcId="{802687C6-62D8-4033-8A92-28FAFB6913D2}" destId="{12CC8525-5D54-4DF2-8027-2F6E5C04EC39}" srcOrd="1" destOrd="0" presId="urn:microsoft.com/office/officeart/2005/8/layout/target3"/>
    <dgm:cxn modelId="{6A49F502-B11A-41C9-B301-482F831B64AF}" type="presParOf" srcId="{802687C6-62D8-4033-8A92-28FAFB6913D2}" destId="{1F19342D-77DA-4788-991E-0EE05013DA74}" srcOrd="2" destOrd="0" presId="urn:microsoft.com/office/officeart/2005/8/layout/target3"/>
    <dgm:cxn modelId="{EBABA76A-2CA9-453D-9CB1-18F9B5D1D935}" type="presParOf" srcId="{802687C6-62D8-4033-8A92-28FAFB6913D2}" destId="{5C3467E0-BB6E-4A64-BA20-5F5F3EF57E70}" srcOrd="3" destOrd="0" presId="urn:microsoft.com/office/officeart/2005/8/layout/target3"/>
    <dgm:cxn modelId="{62308736-F934-4911-BB81-B404479CFA1D}" type="presParOf" srcId="{802687C6-62D8-4033-8A92-28FAFB6913D2}" destId="{1A035413-8897-4E8B-9DD4-6CB77F4CB1BF}" srcOrd="4" destOrd="0" presId="urn:microsoft.com/office/officeart/2005/8/layout/target3"/>
    <dgm:cxn modelId="{0CA24441-F808-4B5C-A178-C71C0652314E}" type="presParOf" srcId="{802687C6-62D8-4033-8A92-28FAFB6913D2}" destId="{EED012EC-B9DF-4D3A-8D28-00A24916775E}" srcOrd="5" destOrd="0" presId="urn:microsoft.com/office/officeart/2005/8/layout/target3"/>
    <dgm:cxn modelId="{04EA8B84-BD07-4070-88E5-9F338B44152F}" type="presParOf" srcId="{802687C6-62D8-4033-8A92-28FAFB6913D2}" destId="{AF769771-5571-4326-9F94-925B386C8DAA}" srcOrd="6" destOrd="0" presId="urn:microsoft.com/office/officeart/2005/8/layout/target3"/>
    <dgm:cxn modelId="{034734AF-6C0D-4F08-845B-7BBD7F9D0D69}" type="presParOf" srcId="{802687C6-62D8-4033-8A92-28FAFB6913D2}" destId="{2637BE16-EDC6-4C23-8697-5FA4F7C09862}" srcOrd="7" destOrd="0" presId="urn:microsoft.com/office/officeart/2005/8/layout/target3"/>
    <dgm:cxn modelId="{98AEDF87-B5B5-4C62-AA2F-DF70A15E1269}" type="presParOf" srcId="{802687C6-62D8-4033-8A92-28FAFB6913D2}" destId="{3EE6B958-7FDC-4A5E-8BA4-FD5E780EFFB3}" srcOrd="8" destOrd="0" presId="urn:microsoft.com/office/officeart/2005/8/layout/target3"/>
    <dgm:cxn modelId="{D41296E1-2413-41EB-9B61-A45871C8040C}" type="presParOf" srcId="{802687C6-62D8-4033-8A92-28FAFB6913D2}" destId="{76BA41AD-510F-4E59-AE9F-76A39248E30D}" srcOrd="9" destOrd="0" presId="urn:microsoft.com/office/officeart/2005/8/layout/target3"/>
    <dgm:cxn modelId="{67DD0530-7BEF-4E66-9E8D-303C24BF97B6}" type="presParOf" srcId="{802687C6-62D8-4033-8A92-28FAFB6913D2}" destId="{BD299346-0FE0-4DB4-8DD2-251931A404C3}" srcOrd="10" destOrd="0" presId="urn:microsoft.com/office/officeart/2005/8/layout/target3"/>
    <dgm:cxn modelId="{36C82314-FB10-4A0A-83DD-64C64271329A}" type="presParOf" srcId="{802687C6-62D8-4033-8A92-28FAFB6913D2}" destId="{E2152BF2-B662-4F15-BDE6-D6B558BF2601}" srcOrd="11" destOrd="0" presId="urn:microsoft.com/office/officeart/2005/8/layout/target3"/>
    <dgm:cxn modelId="{73A6CD13-84BA-4324-808B-92330867C542}" type="presParOf" srcId="{802687C6-62D8-4033-8A92-28FAFB6913D2}" destId="{2DBA4BF8-101A-476A-B4B9-C0C91F8AF237}" srcOrd="12" destOrd="0" presId="urn:microsoft.com/office/officeart/2005/8/layout/target3"/>
    <dgm:cxn modelId="{15183E60-82D5-4010-8E6C-25D4719139E6}" type="presParOf" srcId="{802687C6-62D8-4033-8A92-28FAFB6913D2}" destId="{411AE726-17B1-4398-B3DF-160578FCCA3B}" srcOrd="13" destOrd="0" presId="urn:microsoft.com/office/officeart/2005/8/layout/target3"/>
    <dgm:cxn modelId="{5AE3FE08-AA8C-4EAF-8D91-52AC88A2A400}" type="presParOf" srcId="{802687C6-62D8-4033-8A92-28FAFB6913D2}" destId="{B4D4DCC8-C7A0-4A92-8969-062A118E9EBE}" srcOrd="14" destOrd="0" presId="urn:microsoft.com/office/officeart/2005/8/layout/target3"/>
    <dgm:cxn modelId="{646F0805-D0F9-4251-AF61-4896B862A621}" type="presParOf" srcId="{802687C6-62D8-4033-8A92-28FAFB6913D2}" destId="{E1A7AB2D-E30E-450C-BF2F-E5AA4AD15DB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7749299-1D63-4808-8977-FB7EDBCBC0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19B408-BEA2-4315-96B7-173C0F437EED}">
      <dgm:prSet/>
      <dgm:spPr/>
      <dgm:t>
        <a:bodyPr/>
        <a:lstStyle/>
        <a:p>
          <a:r>
            <a:rPr lang="ru-RU" smtClean="0"/>
            <a:t>низкий уровень развития памяти (кратковременной, долговременной);</a:t>
          </a:r>
          <a:endParaRPr lang="ru-RU"/>
        </a:p>
      </dgm:t>
    </dgm:pt>
    <dgm:pt modelId="{7D092DE4-4C5E-4A3C-B429-5A5F96D3B0D3}" type="parTrans" cxnId="{8650A616-F013-46A5-B8AA-F4060FDECD6B}">
      <dgm:prSet/>
      <dgm:spPr/>
      <dgm:t>
        <a:bodyPr/>
        <a:lstStyle/>
        <a:p>
          <a:endParaRPr lang="ru-RU"/>
        </a:p>
      </dgm:t>
    </dgm:pt>
    <dgm:pt modelId="{7338885F-5DFD-44B2-9446-EDFC8FAFC084}" type="sibTrans" cxnId="{8650A616-F013-46A5-B8AA-F4060FDECD6B}">
      <dgm:prSet/>
      <dgm:spPr/>
      <dgm:t>
        <a:bodyPr/>
        <a:lstStyle/>
        <a:p>
          <a:endParaRPr lang="ru-RU"/>
        </a:p>
      </dgm:t>
    </dgm:pt>
    <dgm:pt modelId="{F673175B-E9FD-4728-9525-0465F6997C4B}">
      <dgm:prSet/>
      <dgm:spPr/>
      <dgm:t>
        <a:bodyPr/>
        <a:lstStyle/>
        <a:p>
          <a:r>
            <a:rPr lang="ru-RU" smtClean="0"/>
            <a:t>низкий уровень развития общего интеллекта;</a:t>
          </a:r>
          <a:endParaRPr lang="ru-RU"/>
        </a:p>
      </dgm:t>
    </dgm:pt>
    <dgm:pt modelId="{204F0CDD-C0B2-4629-91DD-A41C9D2AAEF7}" type="parTrans" cxnId="{5A4B61FE-8954-49BF-8B72-24D929CC5FFA}">
      <dgm:prSet/>
      <dgm:spPr/>
      <dgm:t>
        <a:bodyPr/>
        <a:lstStyle/>
        <a:p>
          <a:endParaRPr lang="ru-RU"/>
        </a:p>
      </dgm:t>
    </dgm:pt>
    <dgm:pt modelId="{ABD2B4E6-4166-4E04-B90A-59CDBAAEA714}" type="sibTrans" cxnId="{5A4B61FE-8954-49BF-8B72-24D929CC5FFA}">
      <dgm:prSet/>
      <dgm:spPr/>
      <dgm:t>
        <a:bodyPr/>
        <a:lstStyle/>
        <a:p>
          <a:endParaRPr lang="ru-RU"/>
        </a:p>
      </dgm:t>
    </dgm:pt>
    <dgm:pt modelId="{4F7C84F7-7658-4DFB-B08B-E420F66F0ED5}">
      <dgm:prSet/>
      <dgm:spPr/>
      <dgm:t>
        <a:bodyPr/>
        <a:lstStyle/>
        <a:p>
          <a:r>
            <a:rPr lang="ru-RU" smtClean="0"/>
            <a:t>низкий уровень развития произвольности;</a:t>
          </a:r>
          <a:endParaRPr lang="ru-RU"/>
        </a:p>
      </dgm:t>
    </dgm:pt>
    <dgm:pt modelId="{9EAA3799-924D-4F11-AE68-B5DAEBFFC36E}" type="parTrans" cxnId="{846D5582-B159-41B0-814E-3B9CCECA91AB}">
      <dgm:prSet/>
      <dgm:spPr/>
      <dgm:t>
        <a:bodyPr/>
        <a:lstStyle/>
        <a:p>
          <a:endParaRPr lang="ru-RU"/>
        </a:p>
      </dgm:t>
    </dgm:pt>
    <dgm:pt modelId="{965CB813-0504-495C-837D-0C974C2D795E}" type="sibTrans" cxnId="{846D5582-B159-41B0-814E-3B9CCECA91AB}">
      <dgm:prSet/>
      <dgm:spPr/>
      <dgm:t>
        <a:bodyPr/>
        <a:lstStyle/>
        <a:p>
          <a:endParaRPr lang="ru-RU"/>
        </a:p>
      </dgm:t>
    </dgm:pt>
    <dgm:pt modelId="{A0D9CF27-A900-4DDB-8E36-42B71A43E247}">
      <dgm:prSet/>
      <dgm:spPr/>
      <dgm:t>
        <a:bodyPr/>
        <a:lstStyle/>
        <a:p>
          <a:r>
            <a:rPr lang="ru-RU" smtClean="0"/>
            <a:t>слабая концентрация внимания;</a:t>
          </a:r>
          <a:endParaRPr lang="ru-RU"/>
        </a:p>
      </dgm:t>
    </dgm:pt>
    <dgm:pt modelId="{7B5D8225-308F-42F6-BB74-A86D5D0FCB84}" type="parTrans" cxnId="{B8109A59-1B6A-4F3B-B39B-9FBDC0F51A3A}">
      <dgm:prSet/>
      <dgm:spPr/>
      <dgm:t>
        <a:bodyPr/>
        <a:lstStyle/>
        <a:p>
          <a:endParaRPr lang="ru-RU"/>
        </a:p>
      </dgm:t>
    </dgm:pt>
    <dgm:pt modelId="{579BE97F-511F-4172-94C0-238643160285}" type="sibTrans" cxnId="{B8109A59-1B6A-4F3B-B39B-9FBDC0F51A3A}">
      <dgm:prSet/>
      <dgm:spPr/>
      <dgm:t>
        <a:bodyPr/>
        <a:lstStyle/>
        <a:p>
          <a:endParaRPr lang="ru-RU"/>
        </a:p>
      </dgm:t>
    </dgm:pt>
    <dgm:pt modelId="{C79B5486-EE37-46E9-A443-50B5E5CD03ED}">
      <dgm:prSet/>
      <dgm:spPr/>
      <dgm:t>
        <a:bodyPr/>
        <a:lstStyle/>
        <a:p>
          <a:r>
            <a:rPr lang="ru-RU" smtClean="0"/>
            <a:t>несформированность приемов учебной деятельности.</a:t>
          </a:r>
          <a:endParaRPr lang="ru-RU"/>
        </a:p>
      </dgm:t>
    </dgm:pt>
    <dgm:pt modelId="{51E89528-6539-4229-BD45-799F31AB2C1C}" type="parTrans" cxnId="{4884C10D-B059-4DA1-AD19-F50193E72793}">
      <dgm:prSet/>
      <dgm:spPr/>
      <dgm:t>
        <a:bodyPr/>
        <a:lstStyle/>
        <a:p>
          <a:endParaRPr lang="ru-RU"/>
        </a:p>
      </dgm:t>
    </dgm:pt>
    <dgm:pt modelId="{F779D299-7B84-4B81-9437-4C0718F00F43}" type="sibTrans" cxnId="{4884C10D-B059-4DA1-AD19-F50193E72793}">
      <dgm:prSet/>
      <dgm:spPr/>
      <dgm:t>
        <a:bodyPr/>
        <a:lstStyle/>
        <a:p>
          <a:endParaRPr lang="ru-RU"/>
        </a:p>
      </dgm:t>
    </dgm:pt>
    <dgm:pt modelId="{802687C6-62D8-4033-8A92-28FAFB6913D2}" type="pres">
      <dgm:prSet presAssocID="{57749299-1D63-4808-8977-FB7EDBCBC01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C9E0612-5CB2-457F-B8CA-1552AB8F085A}" type="pres">
      <dgm:prSet presAssocID="{5119B408-BEA2-4315-96B7-173C0F437EED}" presName="circle1" presStyleLbl="node1" presStyleIdx="0" presStyleCnt="5"/>
      <dgm:spPr/>
    </dgm:pt>
    <dgm:pt modelId="{B13EC224-B52C-453F-8994-E8F943E30D6E}" type="pres">
      <dgm:prSet presAssocID="{5119B408-BEA2-4315-96B7-173C0F437EED}" presName="space" presStyleCnt="0"/>
      <dgm:spPr/>
    </dgm:pt>
    <dgm:pt modelId="{BAC3FC83-575F-4BA9-8E05-28ACFE8B0FAE}" type="pres">
      <dgm:prSet presAssocID="{5119B408-BEA2-4315-96B7-173C0F437EED}" presName="rect1" presStyleLbl="alignAcc1" presStyleIdx="0" presStyleCnt="5"/>
      <dgm:spPr/>
    </dgm:pt>
    <dgm:pt modelId="{0A6C495C-B871-4661-84A3-7DCE9A1A53E7}" type="pres">
      <dgm:prSet presAssocID="{F673175B-E9FD-4728-9525-0465F6997C4B}" presName="vertSpace2" presStyleLbl="node1" presStyleIdx="0" presStyleCnt="5"/>
      <dgm:spPr/>
    </dgm:pt>
    <dgm:pt modelId="{0AB9C18D-DE27-4A05-B239-6953A2E5D809}" type="pres">
      <dgm:prSet presAssocID="{F673175B-E9FD-4728-9525-0465F6997C4B}" presName="circle2" presStyleLbl="node1" presStyleIdx="1" presStyleCnt="5"/>
      <dgm:spPr/>
    </dgm:pt>
    <dgm:pt modelId="{7EFD9FFA-A5FA-4E5A-A351-4C881B854AF7}" type="pres">
      <dgm:prSet presAssocID="{F673175B-E9FD-4728-9525-0465F6997C4B}" presName="rect2" presStyleLbl="alignAcc1" presStyleIdx="1" presStyleCnt="5"/>
      <dgm:spPr/>
    </dgm:pt>
    <dgm:pt modelId="{CD54D97D-96DC-4B72-B1FF-AE2B8CBE16D9}" type="pres">
      <dgm:prSet presAssocID="{4F7C84F7-7658-4DFB-B08B-E420F66F0ED5}" presName="vertSpace3" presStyleLbl="node1" presStyleIdx="1" presStyleCnt="5"/>
      <dgm:spPr/>
    </dgm:pt>
    <dgm:pt modelId="{E8A6A07D-863D-4483-8E87-3DF7BFFF2788}" type="pres">
      <dgm:prSet presAssocID="{4F7C84F7-7658-4DFB-B08B-E420F66F0ED5}" presName="circle3" presStyleLbl="node1" presStyleIdx="2" presStyleCnt="5"/>
      <dgm:spPr/>
    </dgm:pt>
    <dgm:pt modelId="{772CDDEE-F14C-43BC-BBA6-7941BDB966A2}" type="pres">
      <dgm:prSet presAssocID="{4F7C84F7-7658-4DFB-B08B-E420F66F0ED5}" presName="rect3" presStyleLbl="alignAcc1" presStyleIdx="2" presStyleCnt="5"/>
      <dgm:spPr/>
    </dgm:pt>
    <dgm:pt modelId="{C3C87815-4F01-44DF-A419-7620B5F79744}" type="pres">
      <dgm:prSet presAssocID="{A0D9CF27-A900-4DDB-8E36-42B71A43E247}" presName="vertSpace4" presStyleLbl="node1" presStyleIdx="2" presStyleCnt="5"/>
      <dgm:spPr/>
    </dgm:pt>
    <dgm:pt modelId="{9E9E8118-C515-497D-870E-A8FB142E6B3A}" type="pres">
      <dgm:prSet presAssocID="{A0D9CF27-A900-4DDB-8E36-42B71A43E247}" presName="circle4" presStyleLbl="node1" presStyleIdx="3" presStyleCnt="5"/>
      <dgm:spPr/>
    </dgm:pt>
    <dgm:pt modelId="{7DFB9AF0-8A3A-4371-B2D7-45E99F99998A}" type="pres">
      <dgm:prSet presAssocID="{A0D9CF27-A900-4DDB-8E36-42B71A43E247}" presName="rect4" presStyleLbl="alignAcc1" presStyleIdx="3" presStyleCnt="5"/>
      <dgm:spPr/>
    </dgm:pt>
    <dgm:pt modelId="{49D30EA6-02AA-4849-AA60-616D99A01FD2}" type="pres">
      <dgm:prSet presAssocID="{C79B5486-EE37-46E9-A443-50B5E5CD03ED}" presName="vertSpace5" presStyleLbl="node1" presStyleIdx="3" presStyleCnt="5"/>
      <dgm:spPr/>
    </dgm:pt>
    <dgm:pt modelId="{4E18FD13-4A7D-491D-8E58-73D97EF8DB31}" type="pres">
      <dgm:prSet presAssocID="{C79B5486-EE37-46E9-A443-50B5E5CD03ED}" presName="circle5" presStyleLbl="node1" presStyleIdx="4" presStyleCnt="5"/>
      <dgm:spPr/>
    </dgm:pt>
    <dgm:pt modelId="{D60E6808-F664-47B8-ADA2-E6E0F5E73722}" type="pres">
      <dgm:prSet presAssocID="{C79B5486-EE37-46E9-A443-50B5E5CD03ED}" presName="rect5" presStyleLbl="alignAcc1" presStyleIdx="4" presStyleCnt="5"/>
      <dgm:spPr/>
    </dgm:pt>
    <dgm:pt modelId="{A2D4FB3B-485E-456F-8D1A-BFBB34EBA5A0}" type="pres">
      <dgm:prSet presAssocID="{5119B408-BEA2-4315-96B7-173C0F437EE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74B6CB64-C60F-4B39-B6DC-D1494E5EEE22}" type="pres">
      <dgm:prSet presAssocID="{F673175B-E9FD-4728-9525-0465F6997C4B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EB13C07-5321-4711-B72A-49F8778F0B34}" type="pres">
      <dgm:prSet presAssocID="{4F7C84F7-7658-4DFB-B08B-E420F66F0ED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AF8535C1-9B84-474C-9EC3-20CAECF0923D}" type="pres">
      <dgm:prSet presAssocID="{A0D9CF27-A900-4DDB-8E36-42B71A43E247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8D4D217A-0EF5-48D3-AABE-EC48651FCC05}" type="pres">
      <dgm:prSet presAssocID="{C79B5486-EE37-46E9-A443-50B5E5CD03ED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5A4B61FE-8954-49BF-8B72-24D929CC5FFA}" srcId="{57749299-1D63-4808-8977-FB7EDBCBC015}" destId="{F673175B-E9FD-4728-9525-0465F6997C4B}" srcOrd="1" destOrd="0" parTransId="{204F0CDD-C0B2-4629-91DD-A41C9D2AAEF7}" sibTransId="{ABD2B4E6-4166-4E04-B90A-59CDBAAEA714}"/>
    <dgm:cxn modelId="{1D200CDA-BAA2-46D6-9DFD-739DD98C5AA9}" type="presOf" srcId="{A0D9CF27-A900-4DDB-8E36-42B71A43E247}" destId="{7DFB9AF0-8A3A-4371-B2D7-45E99F99998A}" srcOrd="0" destOrd="0" presId="urn:microsoft.com/office/officeart/2005/8/layout/target3"/>
    <dgm:cxn modelId="{B8109A59-1B6A-4F3B-B39B-9FBDC0F51A3A}" srcId="{57749299-1D63-4808-8977-FB7EDBCBC015}" destId="{A0D9CF27-A900-4DDB-8E36-42B71A43E247}" srcOrd="3" destOrd="0" parTransId="{7B5D8225-308F-42F6-BB74-A86D5D0FCB84}" sibTransId="{579BE97F-511F-4172-94C0-238643160285}"/>
    <dgm:cxn modelId="{36F8C8CC-2538-481F-9DDF-22CF55B89A6E}" type="presOf" srcId="{4F7C84F7-7658-4DFB-B08B-E420F66F0ED5}" destId="{BEB13C07-5321-4711-B72A-49F8778F0B34}" srcOrd="1" destOrd="0" presId="urn:microsoft.com/office/officeart/2005/8/layout/target3"/>
    <dgm:cxn modelId="{0ED17330-A8F3-465B-B24F-773AC85F580C}" type="presOf" srcId="{C79B5486-EE37-46E9-A443-50B5E5CD03ED}" destId="{8D4D217A-0EF5-48D3-AABE-EC48651FCC05}" srcOrd="1" destOrd="0" presId="urn:microsoft.com/office/officeart/2005/8/layout/target3"/>
    <dgm:cxn modelId="{8650A616-F013-46A5-B8AA-F4060FDECD6B}" srcId="{57749299-1D63-4808-8977-FB7EDBCBC015}" destId="{5119B408-BEA2-4315-96B7-173C0F437EED}" srcOrd="0" destOrd="0" parTransId="{7D092DE4-4C5E-4A3C-B429-5A5F96D3B0D3}" sibTransId="{7338885F-5DFD-44B2-9446-EDFC8FAFC084}"/>
    <dgm:cxn modelId="{628D8B17-AAF2-45A6-B075-A82EF6C5F8F1}" type="presOf" srcId="{F673175B-E9FD-4728-9525-0465F6997C4B}" destId="{7EFD9FFA-A5FA-4E5A-A351-4C881B854AF7}" srcOrd="0" destOrd="0" presId="urn:microsoft.com/office/officeart/2005/8/layout/target3"/>
    <dgm:cxn modelId="{434443E9-EFDC-4A6B-BAEC-1C0C6EDE340C}" type="presOf" srcId="{F673175B-E9FD-4728-9525-0465F6997C4B}" destId="{74B6CB64-C60F-4B39-B6DC-D1494E5EEE22}" srcOrd="1" destOrd="0" presId="urn:microsoft.com/office/officeart/2005/8/layout/target3"/>
    <dgm:cxn modelId="{6420820C-4EB2-4AE1-BD96-319E872813E4}" type="presOf" srcId="{4F7C84F7-7658-4DFB-B08B-E420F66F0ED5}" destId="{772CDDEE-F14C-43BC-BBA6-7941BDB966A2}" srcOrd="0" destOrd="0" presId="urn:microsoft.com/office/officeart/2005/8/layout/target3"/>
    <dgm:cxn modelId="{49100718-09D2-42B1-9979-B9CB541A9D2A}" type="presOf" srcId="{A0D9CF27-A900-4DDB-8E36-42B71A43E247}" destId="{AF8535C1-9B84-474C-9EC3-20CAECF0923D}" srcOrd="1" destOrd="0" presId="urn:microsoft.com/office/officeart/2005/8/layout/target3"/>
    <dgm:cxn modelId="{1CC2B1B3-6AC7-4ADD-8AC9-137F0A762049}" type="presOf" srcId="{5119B408-BEA2-4315-96B7-173C0F437EED}" destId="{A2D4FB3B-485E-456F-8D1A-BFBB34EBA5A0}" srcOrd="1" destOrd="0" presId="urn:microsoft.com/office/officeart/2005/8/layout/target3"/>
    <dgm:cxn modelId="{40009F01-1C96-485B-950E-F3B38B42C871}" type="presOf" srcId="{57749299-1D63-4808-8977-FB7EDBCBC015}" destId="{802687C6-62D8-4033-8A92-28FAFB6913D2}" srcOrd="0" destOrd="0" presId="urn:microsoft.com/office/officeart/2005/8/layout/target3"/>
    <dgm:cxn modelId="{C8E13210-3B77-482F-93DB-5AECD330AB0B}" type="presOf" srcId="{C79B5486-EE37-46E9-A443-50B5E5CD03ED}" destId="{D60E6808-F664-47B8-ADA2-E6E0F5E73722}" srcOrd="0" destOrd="0" presId="urn:microsoft.com/office/officeart/2005/8/layout/target3"/>
    <dgm:cxn modelId="{4651D3C1-3A31-413B-B249-6F66A88BBD23}" type="presOf" srcId="{5119B408-BEA2-4315-96B7-173C0F437EED}" destId="{BAC3FC83-575F-4BA9-8E05-28ACFE8B0FAE}" srcOrd="0" destOrd="0" presId="urn:microsoft.com/office/officeart/2005/8/layout/target3"/>
    <dgm:cxn modelId="{4884C10D-B059-4DA1-AD19-F50193E72793}" srcId="{57749299-1D63-4808-8977-FB7EDBCBC015}" destId="{C79B5486-EE37-46E9-A443-50B5E5CD03ED}" srcOrd="4" destOrd="0" parTransId="{51E89528-6539-4229-BD45-799F31AB2C1C}" sibTransId="{F779D299-7B84-4B81-9437-4C0718F00F43}"/>
    <dgm:cxn modelId="{846D5582-B159-41B0-814E-3B9CCECA91AB}" srcId="{57749299-1D63-4808-8977-FB7EDBCBC015}" destId="{4F7C84F7-7658-4DFB-B08B-E420F66F0ED5}" srcOrd="2" destOrd="0" parTransId="{9EAA3799-924D-4F11-AE68-B5DAEBFFC36E}" sibTransId="{965CB813-0504-495C-837D-0C974C2D795E}"/>
    <dgm:cxn modelId="{C330180E-7543-47BE-BD42-5B66864D2328}" type="presParOf" srcId="{802687C6-62D8-4033-8A92-28FAFB6913D2}" destId="{0C9E0612-5CB2-457F-B8CA-1552AB8F085A}" srcOrd="0" destOrd="0" presId="urn:microsoft.com/office/officeart/2005/8/layout/target3"/>
    <dgm:cxn modelId="{D8FDD124-2AAD-44BF-BFC8-6160BDE22118}" type="presParOf" srcId="{802687C6-62D8-4033-8A92-28FAFB6913D2}" destId="{B13EC224-B52C-453F-8994-E8F943E30D6E}" srcOrd="1" destOrd="0" presId="urn:microsoft.com/office/officeart/2005/8/layout/target3"/>
    <dgm:cxn modelId="{031F7E1B-598B-49D3-B1A5-7745FB723D89}" type="presParOf" srcId="{802687C6-62D8-4033-8A92-28FAFB6913D2}" destId="{BAC3FC83-575F-4BA9-8E05-28ACFE8B0FAE}" srcOrd="2" destOrd="0" presId="urn:microsoft.com/office/officeart/2005/8/layout/target3"/>
    <dgm:cxn modelId="{48BBFE9D-6280-4533-B949-F6500053BA56}" type="presParOf" srcId="{802687C6-62D8-4033-8A92-28FAFB6913D2}" destId="{0A6C495C-B871-4661-84A3-7DCE9A1A53E7}" srcOrd="3" destOrd="0" presId="urn:microsoft.com/office/officeart/2005/8/layout/target3"/>
    <dgm:cxn modelId="{EC911040-7FDF-4BA1-B2D2-791987A469A5}" type="presParOf" srcId="{802687C6-62D8-4033-8A92-28FAFB6913D2}" destId="{0AB9C18D-DE27-4A05-B239-6953A2E5D809}" srcOrd="4" destOrd="0" presId="urn:microsoft.com/office/officeart/2005/8/layout/target3"/>
    <dgm:cxn modelId="{E35AB261-EC0A-49BC-BD79-3F019F6F140E}" type="presParOf" srcId="{802687C6-62D8-4033-8A92-28FAFB6913D2}" destId="{7EFD9FFA-A5FA-4E5A-A351-4C881B854AF7}" srcOrd="5" destOrd="0" presId="urn:microsoft.com/office/officeart/2005/8/layout/target3"/>
    <dgm:cxn modelId="{5925DA83-94FE-43B1-BDAC-0611DDF76CF7}" type="presParOf" srcId="{802687C6-62D8-4033-8A92-28FAFB6913D2}" destId="{CD54D97D-96DC-4B72-B1FF-AE2B8CBE16D9}" srcOrd="6" destOrd="0" presId="urn:microsoft.com/office/officeart/2005/8/layout/target3"/>
    <dgm:cxn modelId="{88CC0267-D677-49E5-A989-A158BDEE81D6}" type="presParOf" srcId="{802687C6-62D8-4033-8A92-28FAFB6913D2}" destId="{E8A6A07D-863D-4483-8E87-3DF7BFFF2788}" srcOrd="7" destOrd="0" presId="urn:microsoft.com/office/officeart/2005/8/layout/target3"/>
    <dgm:cxn modelId="{2D6DDDCB-FE0D-4A35-830E-346A92B5DAC5}" type="presParOf" srcId="{802687C6-62D8-4033-8A92-28FAFB6913D2}" destId="{772CDDEE-F14C-43BC-BBA6-7941BDB966A2}" srcOrd="8" destOrd="0" presId="urn:microsoft.com/office/officeart/2005/8/layout/target3"/>
    <dgm:cxn modelId="{59247DA1-9B78-40A5-B6E9-32BFFD7CAED9}" type="presParOf" srcId="{802687C6-62D8-4033-8A92-28FAFB6913D2}" destId="{C3C87815-4F01-44DF-A419-7620B5F79744}" srcOrd="9" destOrd="0" presId="urn:microsoft.com/office/officeart/2005/8/layout/target3"/>
    <dgm:cxn modelId="{C20550FE-BDAD-4736-B0AA-FE72F62BF21C}" type="presParOf" srcId="{802687C6-62D8-4033-8A92-28FAFB6913D2}" destId="{9E9E8118-C515-497D-870E-A8FB142E6B3A}" srcOrd="10" destOrd="0" presId="urn:microsoft.com/office/officeart/2005/8/layout/target3"/>
    <dgm:cxn modelId="{554557A9-7643-49F6-8548-1F0A268CE40A}" type="presParOf" srcId="{802687C6-62D8-4033-8A92-28FAFB6913D2}" destId="{7DFB9AF0-8A3A-4371-B2D7-45E99F99998A}" srcOrd="11" destOrd="0" presId="urn:microsoft.com/office/officeart/2005/8/layout/target3"/>
    <dgm:cxn modelId="{8D92C908-DC16-45D0-A8FF-C9A91C59260A}" type="presParOf" srcId="{802687C6-62D8-4033-8A92-28FAFB6913D2}" destId="{49D30EA6-02AA-4849-AA60-616D99A01FD2}" srcOrd="12" destOrd="0" presId="urn:microsoft.com/office/officeart/2005/8/layout/target3"/>
    <dgm:cxn modelId="{122C7397-235E-4F1E-85F8-BF1A0A41DA52}" type="presParOf" srcId="{802687C6-62D8-4033-8A92-28FAFB6913D2}" destId="{4E18FD13-4A7D-491D-8E58-73D97EF8DB31}" srcOrd="13" destOrd="0" presId="urn:microsoft.com/office/officeart/2005/8/layout/target3"/>
    <dgm:cxn modelId="{8AA90482-9BB4-4A27-8533-A4355D8BB267}" type="presParOf" srcId="{802687C6-62D8-4033-8A92-28FAFB6913D2}" destId="{D60E6808-F664-47B8-ADA2-E6E0F5E73722}" srcOrd="14" destOrd="0" presId="urn:microsoft.com/office/officeart/2005/8/layout/target3"/>
    <dgm:cxn modelId="{D83DD16F-E443-4813-BDEA-1950CA738E32}" type="presParOf" srcId="{802687C6-62D8-4033-8A92-28FAFB6913D2}" destId="{A2D4FB3B-485E-456F-8D1A-BFBB34EBA5A0}" srcOrd="15" destOrd="0" presId="urn:microsoft.com/office/officeart/2005/8/layout/target3"/>
    <dgm:cxn modelId="{03130108-2523-4DE4-B6B8-4EC4275E03A0}" type="presParOf" srcId="{802687C6-62D8-4033-8A92-28FAFB6913D2}" destId="{74B6CB64-C60F-4B39-B6DC-D1494E5EEE22}" srcOrd="16" destOrd="0" presId="urn:microsoft.com/office/officeart/2005/8/layout/target3"/>
    <dgm:cxn modelId="{C614D532-AA33-4374-9239-943948C86C75}" type="presParOf" srcId="{802687C6-62D8-4033-8A92-28FAFB6913D2}" destId="{BEB13C07-5321-4711-B72A-49F8778F0B34}" srcOrd="17" destOrd="0" presId="urn:microsoft.com/office/officeart/2005/8/layout/target3"/>
    <dgm:cxn modelId="{4253F1A3-C05B-405E-9851-7516088C9854}" type="presParOf" srcId="{802687C6-62D8-4033-8A92-28FAFB6913D2}" destId="{AF8535C1-9B84-474C-9EC3-20CAECF0923D}" srcOrd="18" destOrd="0" presId="urn:microsoft.com/office/officeart/2005/8/layout/target3"/>
    <dgm:cxn modelId="{A8CD9BBF-3D7A-4692-8046-36D7F84BEC39}" type="presParOf" srcId="{802687C6-62D8-4033-8A92-28FAFB6913D2}" destId="{8D4D217A-0EF5-48D3-AABE-EC48651FCC05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7749299-1D63-4808-8977-FB7EDBCBC0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95A594-01CD-4564-8B77-A9462C7B071E}">
      <dgm:prSet/>
      <dgm:spPr/>
      <dgm:t>
        <a:bodyPr/>
        <a:lstStyle/>
        <a:p>
          <a:r>
            <a:rPr lang="ru-RU" smtClean="0"/>
            <a:t>несформированность предпосылок учебной деятельности;</a:t>
          </a:r>
          <a:endParaRPr lang="ru-RU"/>
        </a:p>
      </dgm:t>
    </dgm:pt>
    <dgm:pt modelId="{7EDD5270-9B57-4551-836F-F45D0C7CF0B1}" type="parTrans" cxnId="{E91D9AB2-2DDD-4061-81EB-C589959622EC}">
      <dgm:prSet/>
      <dgm:spPr/>
      <dgm:t>
        <a:bodyPr/>
        <a:lstStyle/>
        <a:p>
          <a:endParaRPr lang="ru-RU"/>
        </a:p>
      </dgm:t>
    </dgm:pt>
    <dgm:pt modelId="{1D53DFF3-4013-443D-8556-9C81BB985B43}" type="sibTrans" cxnId="{E91D9AB2-2DDD-4061-81EB-C589959622EC}">
      <dgm:prSet/>
      <dgm:spPr/>
      <dgm:t>
        <a:bodyPr/>
        <a:lstStyle/>
        <a:p>
          <a:endParaRPr lang="ru-RU"/>
        </a:p>
      </dgm:t>
    </dgm:pt>
    <dgm:pt modelId="{77485723-565E-4E7A-A147-F7E790E57E20}">
      <dgm:prSet/>
      <dgm:spPr/>
      <dgm:t>
        <a:bodyPr/>
        <a:lstStyle/>
        <a:p>
          <a:r>
            <a:rPr lang="ru-RU" smtClean="0"/>
            <a:t>низкий уровень развития произвольности;</a:t>
          </a:r>
          <a:endParaRPr lang="ru-RU"/>
        </a:p>
      </dgm:t>
    </dgm:pt>
    <dgm:pt modelId="{DDAA462D-6EBD-4B92-80F2-966D5A697C96}" type="parTrans" cxnId="{2BB86641-69C7-48F4-A567-D0D680EAD44D}">
      <dgm:prSet/>
      <dgm:spPr/>
      <dgm:t>
        <a:bodyPr/>
        <a:lstStyle/>
        <a:p>
          <a:endParaRPr lang="ru-RU"/>
        </a:p>
      </dgm:t>
    </dgm:pt>
    <dgm:pt modelId="{FD58EF46-C23F-44AE-9697-A5DA2E323193}" type="sibTrans" cxnId="{2BB86641-69C7-48F4-A567-D0D680EAD44D}">
      <dgm:prSet/>
      <dgm:spPr/>
      <dgm:t>
        <a:bodyPr/>
        <a:lstStyle/>
        <a:p>
          <a:endParaRPr lang="ru-RU"/>
        </a:p>
      </dgm:t>
    </dgm:pt>
    <dgm:pt modelId="{2C0AF160-59D9-4612-AB74-3324932D28A1}">
      <dgm:prSet/>
      <dgm:spPr/>
      <dgm:t>
        <a:bodyPr/>
        <a:lstStyle/>
        <a:p>
          <a:r>
            <a:rPr lang="ru-RU" smtClean="0"/>
            <a:t>низкий уровень переключения внимания;</a:t>
          </a:r>
          <a:endParaRPr lang="ru-RU"/>
        </a:p>
      </dgm:t>
    </dgm:pt>
    <dgm:pt modelId="{A025EFB4-89A0-42E9-A065-AE46B2FC3D81}" type="parTrans" cxnId="{0E7C568B-40C3-488A-8612-DC8EF9895F27}">
      <dgm:prSet/>
      <dgm:spPr/>
      <dgm:t>
        <a:bodyPr/>
        <a:lstStyle/>
        <a:p>
          <a:endParaRPr lang="ru-RU"/>
        </a:p>
      </dgm:t>
    </dgm:pt>
    <dgm:pt modelId="{95339351-B55A-4DCC-91ED-13A264F1D7E9}" type="sibTrans" cxnId="{0E7C568B-40C3-488A-8612-DC8EF9895F27}">
      <dgm:prSet/>
      <dgm:spPr/>
      <dgm:t>
        <a:bodyPr/>
        <a:lstStyle/>
        <a:p>
          <a:endParaRPr lang="ru-RU"/>
        </a:p>
      </dgm:t>
    </dgm:pt>
    <dgm:pt modelId="{5E75084B-DD87-496B-9091-2DFAE9264DED}">
      <dgm:prSet/>
      <dgm:spPr/>
      <dgm:t>
        <a:bodyPr/>
        <a:lstStyle/>
        <a:p>
          <a:r>
            <a:rPr lang="ru-RU" smtClean="0"/>
            <a:t>низкий уровень развития кратковременной памяти.</a:t>
          </a:r>
          <a:endParaRPr lang="ru-RU"/>
        </a:p>
      </dgm:t>
    </dgm:pt>
    <dgm:pt modelId="{955779B4-B47F-40C0-B08C-F0D65FDFA8B1}" type="parTrans" cxnId="{8CDFF7ED-7353-406F-B56C-6BD1818467EC}">
      <dgm:prSet/>
      <dgm:spPr/>
      <dgm:t>
        <a:bodyPr/>
        <a:lstStyle/>
        <a:p>
          <a:endParaRPr lang="ru-RU"/>
        </a:p>
      </dgm:t>
    </dgm:pt>
    <dgm:pt modelId="{733785AD-C326-462D-8DE6-A8D43B242327}" type="sibTrans" cxnId="{8CDFF7ED-7353-406F-B56C-6BD1818467EC}">
      <dgm:prSet/>
      <dgm:spPr/>
      <dgm:t>
        <a:bodyPr/>
        <a:lstStyle/>
        <a:p>
          <a:endParaRPr lang="ru-RU"/>
        </a:p>
      </dgm:t>
    </dgm:pt>
    <dgm:pt modelId="{802687C6-62D8-4033-8A92-28FAFB6913D2}" type="pres">
      <dgm:prSet presAssocID="{57749299-1D63-4808-8977-FB7EDBCBC01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9B19F8E-2C70-4EF0-B088-8D3195119E7E}" type="pres">
      <dgm:prSet presAssocID="{3C95A594-01CD-4564-8B77-A9462C7B071E}" presName="circle1" presStyleLbl="node1" presStyleIdx="0" presStyleCnt="4"/>
      <dgm:spPr/>
    </dgm:pt>
    <dgm:pt modelId="{CD5A1233-B45B-4751-8429-82F9696B1FE1}" type="pres">
      <dgm:prSet presAssocID="{3C95A594-01CD-4564-8B77-A9462C7B071E}" presName="space" presStyleCnt="0"/>
      <dgm:spPr/>
    </dgm:pt>
    <dgm:pt modelId="{68864656-E502-41E5-A082-F3516F622C00}" type="pres">
      <dgm:prSet presAssocID="{3C95A594-01CD-4564-8B77-A9462C7B071E}" presName="rect1" presStyleLbl="alignAcc1" presStyleIdx="0" presStyleCnt="4"/>
      <dgm:spPr/>
    </dgm:pt>
    <dgm:pt modelId="{F914C86D-800C-4BFA-9ACC-3EC896547DD0}" type="pres">
      <dgm:prSet presAssocID="{77485723-565E-4E7A-A147-F7E790E57E20}" presName="vertSpace2" presStyleLbl="node1" presStyleIdx="0" presStyleCnt="4"/>
      <dgm:spPr/>
    </dgm:pt>
    <dgm:pt modelId="{42482209-CE55-44CC-A32B-7A06B7E0DFB1}" type="pres">
      <dgm:prSet presAssocID="{77485723-565E-4E7A-A147-F7E790E57E20}" presName="circle2" presStyleLbl="node1" presStyleIdx="1" presStyleCnt="4"/>
      <dgm:spPr/>
    </dgm:pt>
    <dgm:pt modelId="{ED6F8628-C0A4-4364-B397-ED584EBA8443}" type="pres">
      <dgm:prSet presAssocID="{77485723-565E-4E7A-A147-F7E790E57E20}" presName="rect2" presStyleLbl="alignAcc1" presStyleIdx="1" presStyleCnt="4"/>
      <dgm:spPr/>
    </dgm:pt>
    <dgm:pt modelId="{AD0ADCDC-49DF-4609-8325-A6F699A97F4C}" type="pres">
      <dgm:prSet presAssocID="{2C0AF160-59D9-4612-AB74-3324932D28A1}" presName="vertSpace3" presStyleLbl="node1" presStyleIdx="1" presStyleCnt="4"/>
      <dgm:spPr/>
    </dgm:pt>
    <dgm:pt modelId="{E890F66D-AA4E-4A30-BB41-E78809398C2C}" type="pres">
      <dgm:prSet presAssocID="{2C0AF160-59D9-4612-AB74-3324932D28A1}" presName="circle3" presStyleLbl="node1" presStyleIdx="2" presStyleCnt="4"/>
      <dgm:spPr/>
    </dgm:pt>
    <dgm:pt modelId="{C8692ADA-EDC5-46BC-A964-42F122527649}" type="pres">
      <dgm:prSet presAssocID="{2C0AF160-59D9-4612-AB74-3324932D28A1}" presName="rect3" presStyleLbl="alignAcc1" presStyleIdx="2" presStyleCnt="4"/>
      <dgm:spPr/>
    </dgm:pt>
    <dgm:pt modelId="{390A1076-3278-482A-BA80-1ACD07EE0922}" type="pres">
      <dgm:prSet presAssocID="{5E75084B-DD87-496B-9091-2DFAE9264DED}" presName="vertSpace4" presStyleLbl="node1" presStyleIdx="2" presStyleCnt="4"/>
      <dgm:spPr/>
    </dgm:pt>
    <dgm:pt modelId="{21C64780-C7A4-48CF-8EC6-9970C81AD3A1}" type="pres">
      <dgm:prSet presAssocID="{5E75084B-DD87-496B-9091-2DFAE9264DED}" presName="circle4" presStyleLbl="node1" presStyleIdx="3" presStyleCnt="4"/>
      <dgm:spPr/>
    </dgm:pt>
    <dgm:pt modelId="{FA60D44D-FA89-40FC-AAAE-9138FE7C2F46}" type="pres">
      <dgm:prSet presAssocID="{5E75084B-DD87-496B-9091-2DFAE9264DED}" presName="rect4" presStyleLbl="alignAcc1" presStyleIdx="3" presStyleCnt="4"/>
      <dgm:spPr/>
    </dgm:pt>
    <dgm:pt modelId="{245E3170-A5B7-43E3-B57C-A2BAAA0DE2E0}" type="pres">
      <dgm:prSet presAssocID="{3C95A594-01CD-4564-8B77-A9462C7B071E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09037AB3-EAB0-4255-A5BF-12DF7EDB7B7E}" type="pres">
      <dgm:prSet presAssocID="{77485723-565E-4E7A-A147-F7E790E57E20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D2BB3426-310F-4A02-8B18-85BBAC5FA2D0}" type="pres">
      <dgm:prSet presAssocID="{2C0AF160-59D9-4612-AB74-3324932D28A1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35A31DD1-84A1-4788-88D0-922CC8D89F59}" type="pres">
      <dgm:prSet presAssocID="{5E75084B-DD87-496B-9091-2DFAE9264DED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E705E97F-7034-4779-AC93-39BC569B45CA}" type="presOf" srcId="{77485723-565E-4E7A-A147-F7E790E57E20}" destId="{09037AB3-EAB0-4255-A5BF-12DF7EDB7B7E}" srcOrd="1" destOrd="0" presId="urn:microsoft.com/office/officeart/2005/8/layout/target3"/>
    <dgm:cxn modelId="{06C11CF2-C87F-4BFF-A83F-C1D721750E0D}" type="presOf" srcId="{77485723-565E-4E7A-A147-F7E790E57E20}" destId="{ED6F8628-C0A4-4364-B397-ED584EBA8443}" srcOrd="0" destOrd="0" presId="urn:microsoft.com/office/officeart/2005/8/layout/target3"/>
    <dgm:cxn modelId="{7BD5849E-0B51-4BB2-B679-AF6B2E64996C}" type="presOf" srcId="{3C95A594-01CD-4564-8B77-A9462C7B071E}" destId="{245E3170-A5B7-43E3-B57C-A2BAAA0DE2E0}" srcOrd="1" destOrd="0" presId="urn:microsoft.com/office/officeart/2005/8/layout/target3"/>
    <dgm:cxn modelId="{EDFAC669-426A-4E09-8BCC-8B6E7F15EFA2}" type="presOf" srcId="{3C95A594-01CD-4564-8B77-A9462C7B071E}" destId="{68864656-E502-41E5-A082-F3516F622C00}" srcOrd="0" destOrd="0" presId="urn:microsoft.com/office/officeart/2005/8/layout/target3"/>
    <dgm:cxn modelId="{2BB86641-69C7-48F4-A567-D0D680EAD44D}" srcId="{57749299-1D63-4808-8977-FB7EDBCBC015}" destId="{77485723-565E-4E7A-A147-F7E790E57E20}" srcOrd="1" destOrd="0" parTransId="{DDAA462D-6EBD-4B92-80F2-966D5A697C96}" sibTransId="{FD58EF46-C23F-44AE-9697-A5DA2E323193}"/>
    <dgm:cxn modelId="{E91D9AB2-2DDD-4061-81EB-C589959622EC}" srcId="{57749299-1D63-4808-8977-FB7EDBCBC015}" destId="{3C95A594-01CD-4564-8B77-A9462C7B071E}" srcOrd="0" destOrd="0" parTransId="{7EDD5270-9B57-4551-836F-F45D0C7CF0B1}" sibTransId="{1D53DFF3-4013-443D-8556-9C81BB985B43}"/>
    <dgm:cxn modelId="{8CDFF7ED-7353-406F-B56C-6BD1818467EC}" srcId="{57749299-1D63-4808-8977-FB7EDBCBC015}" destId="{5E75084B-DD87-496B-9091-2DFAE9264DED}" srcOrd="3" destOrd="0" parTransId="{955779B4-B47F-40C0-B08C-F0D65FDFA8B1}" sibTransId="{733785AD-C326-462D-8DE6-A8D43B242327}"/>
    <dgm:cxn modelId="{E22C38BC-53BD-4030-B7A4-ACE9A565F7D9}" type="presOf" srcId="{2C0AF160-59D9-4612-AB74-3324932D28A1}" destId="{D2BB3426-310F-4A02-8B18-85BBAC5FA2D0}" srcOrd="1" destOrd="0" presId="urn:microsoft.com/office/officeart/2005/8/layout/target3"/>
    <dgm:cxn modelId="{31BC8E87-96E8-4A11-A51C-50A96EB61D11}" type="presOf" srcId="{5E75084B-DD87-496B-9091-2DFAE9264DED}" destId="{35A31DD1-84A1-4788-88D0-922CC8D89F59}" srcOrd="1" destOrd="0" presId="urn:microsoft.com/office/officeart/2005/8/layout/target3"/>
    <dgm:cxn modelId="{D76DF466-1122-47BB-B807-02E003288738}" type="presOf" srcId="{57749299-1D63-4808-8977-FB7EDBCBC015}" destId="{802687C6-62D8-4033-8A92-28FAFB6913D2}" srcOrd="0" destOrd="0" presId="urn:microsoft.com/office/officeart/2005/8/layout/target3"/>
    <dgm:cxn modelId="{F57E8BCD-0878-4B1A-A9EB-6DDF278D6243}" type="presOf" srcId="{5E75084B-DD87-496B-9091-2DFAE9264DED}" destId="{FA60D44D-FA89-40FC-AAAE-9138FE7C2F46}" srcOrd="0" destOrd="0" presId="urn:microsoft.com/office/officeart/2005/8/layout/target3"/>
    <dgm:cxn modelId="{D2BF3690-1BA9-406E-8B48-EAC23CDB19F2}" type="presOf" srcId="{2C0AF160-59D9-4612-AB74-3324932D28A1}" destId="{C8692ADA-EDC5-46BC-A964-42F122527649}" srcOrd="0" destOrd="0" presId="urn:microsoft.com/office/officeart/2005/8/layout/target3"/>
    <dgm:cxn modelId="{0E7C568B-40C3-488A-8612-DC8EF9895F27}" srcId="{57749299-1D63-4808-8977-FB7EDBCBC015}" destId="{2C0AF160-59D9-4612-AB74-3324932D28A1}" srcOrd="2" destOrd="0" parTransId="{A025EFB4-89A0-42E9-A065-AE46B2FC3D81}" sibTransId="{95339351-B55A-4DCC-91ED-13A264F1D7E9}"/>
    <dgm:cxn modelId="{739F162A-B61B-4C39-950A-3449AF5ECFE7}" type="presParOf" srcId="{802687C6-62D8-4033-8A92-28FAFB6913D2}" destId="{E9B19F8E-2C70-4EF0-B088-8D3195119E7E}" srcOrd="0" destOrd="0" presId="urn:microsoft.com/office/officeart/2005/8/layout/target3"/>
    <dgm:cxn modelId="{CFEE769B-C7FF-47D9-9B82-E64CE7F30E30}" type="presParOf" srcId="{802687C6-62D8-4033-8A92-28FAFB6913D2}" destId="{CD5A1233-B45B-4751-8429-82F9696B1FE1}" srcOrd="1" destOrd="0" presId="urn:microsoft.com/office/officeart/2005/8/layout/target3"/>
    <dgm:cxn modelId="{C420F151-272E-4DAC-8A46-5A51BB27D313}" type="presParOf" srcId="{802687C6-62D8-4033-8A92-28FAFB6913D2}" destId="{68864656-E502-41E5-A082-F3516F622C00}" srcOrd="2" destOrd="0" presId="urn:microsoft.com/office/officeart/2005/8/layout/target3"/>
    <dgm:cxn modelId="{220396C6-4640-4284-A001-49BA2A10FE71}" type="presParOf" srcId="{802687C6-62D8-4033-8A92-28FAFB6913D2}" destId="{F914C86D-800C-4BFA-9ACC-3EC896547DD0}" srcOrd="3" destOrd="0" presId="urn:microsoft.com/office/officeart/2005/8/layout/target3"/>
    <dgm:cxn modelId="{1F580B2A-21B4-4F2A-BBFE-460C10268305}" type="presParOf" srcId="{802687C6-62D8-4033-8A92-28FAFB6913D2}" destId="{42482209-CE55-44CC-A32B-7A06B7E0DFB1}" srcOrd="4" destOrd="0" presId="urn:microsoft.com/office/officeart/2005/8/layout/target3"/>
    <dgm:cxn modelId="{5C6C81DE-919F-4FE5-AA63-7C4155C13A0C}" type="presParOf" srcId="{802687C6-62D8-4033-8A92-28FAFB6913D2}" destId="{ED6F8628-C0A4-4364-B397-ED584EBA8443}" srcOrd="5" destOrd="0" presId="urn:microsoft.com/office/officeart/2005/8/layout/target3"/>
    <dgm:cxn modelId="{E283E4BB-7B87-4379-9B19-6EA1BF0F1B2C}" type="presParOf" srcId="{802687C6-62D8-4033-8A92-28FAFB6913D2}" destId="{AD0ADCDC-49DF-4609-8325-A6F699A97F4C}" srcOrd="6" destOrd="0" presId="urn:microsoft.com/office/officeart/2005/8/layout/target3"/>
    <dgm:cxn modelId="{C577FAA4-187F-4B9E-A09B-45DF932DEF07}" type="presParOf" srcId="{802687C6-62D8-4033-8A92-28FAFB6913D2}" destId="{E890F66D-AA4E-4A30-BB41-E78809398C2C}" srcOrd="7" destOrd="0" presId="urn:microsoft.com/office/officeart/2005/8/layout/target3"/>
    <dgm:cxn modelId="{C68C48F9-4772-46D9-9D52-F223AF159231}" type="presParOf" srcId="{802687C6-62D8-4033-8A92-28FAFB6913D2}" destId="{C8692ADA-EDC5-46BC-A964-42F122527649}" srcOrd="8" destOrd="0" presId="urn:microsoft.com/office/officeart/2005/8/layout/target3"/>
    <dgm:cxn modelId="{089CD04D-3526-4AC8-95A2-17B744C8F5AE}" type="presParOf" srcId="{802687C6-62D8-4033-8A92-28FAFB6913D2}" destId="{390A1076-3278-482A-BA80-1ACD07EE0922}" srcOrd="9" destOrd="0" presId="urn:microsoft.com/office/officeart/2005/8/layout/target3"/>
    <dgm:cxn modelId="{107FD5C0-A1E1-4035-812E-695D2DC1BAE2}" type="presParOf" srcId="{802687C6-62D8-4033-8A92-28FAFB6913D2}" destId="{21C64780-C7A4-48CF-8EC6-9970C81AD3A1}" srcOrd="10" destOrd="0" presId="urn:microsoft.com/office/officeart/2005/8/layout/target3"/>
    <dgm:cxn modelId="{1BD133C5-FAC2-4DC6-B109-C6A9011A29B8}" type="presParOf" srcId="{802687C6-62D8-4033-8A92-28FAFB6913D2}" destId="{FA60D44D-FA89-40FC-AAAE-9138FE7C2F46}" srcOrd="11" destOrd="0" presId="urn:microsoft.com/office/officeart/2005/8/layout/target3"/>
    <dgm:cxn modelId="{D7D1CAF7-AC11-4035-AC57-582220AB6AAB}" type="presParOf" srcId="{802687C6-62D8-4033-8A92-28FAFB6913D2}" destId="{245E3170-A5B7-43E3-B57C-A2BAAA0DE2E0}" srcOrd="12" destOrd="0" presId="urn:microsoft.com/office/officeart/2005/8/layout/target3"/>
    <dgm:cxn modelId="{BA01707E-6C89-43CE-90A5-E1C0ED711117}" type="presParOf" srcId="{802687C6-62D8-4033-8A92-28FAFB6913D2}" destId="{09037AB3-EAB0-4255-A5BF-12DF7EDB7B7E}" srcOrd="13" destOrd="0" presId="urn:microsoft.com/office/officeart/2005/8/layout/target3"/>
    <dgm:cxn modelId="{0E1AC93B-9550-44C0-9513-AB190731D642}" type="presParOf" srcId="{802687C6-62D8-4033-8A92-28FAFB6913D2}" destId="{D2BB3426-310F-4A02-8B18-85BBAC5FA2D0}" srcOrd="14" destOrd="0" presId="urn:microsoft.com/office/officeart/2005/8/layout/target3"/>
    <dgm:cxn modelId="{CFC99842-E15A-40F3-A00C-9BD6A598071B}" type="presParOf" srcId="{802687C6-62D8-4033-8A92-28FAFB6913D2}" destId="{35A31DD1-84A1-4788-88D0-922CC8D89F5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A04AE-D4BE-4915-9D21-BEA7DCF927E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54217C-95EF-4C0D-A97C-A807601B89F5}">
      <dgm:prSet/>
      <dgm:spPr/>
      <dgm:t>
        <a:bodyPr/>
        <a:lstStyle/>
        <a:p>
          <a:pPr rtl="0"/>
          <a:r>
            <a:rPr lang="ru-RU" dirty="0" smtClean="0"/>
            <a:t>от личностных особенностей школьника</a:t>
          </a:r>
          <a:endParaRPr lang="ru-RU" dirty="0"/>
        </a:p>
      </dgm:t>
    </dgm:pt>
    <dgm:pt modelId="{51177BFB-D12D-4F57-B6A6-A01D8E68C9B7}" type="parTrans" cxnId="{69725288-21D4-4C29-BA80-0DDD57BF600B}">
      <dgm:prSet/>
      <dgm:spPr/>
      <dgm:t>
        <a:bodyPr/>
        <a:lstStyle/>
        <a:p>
          <a:endParaRPr lang="ru-RU"/>
        </a:p>
      </dgm:t>
    </dgm:pt>
    <dgm:pt modelId="{A95A0A33-F956-4965-A6B1-7F0072685988}" type="sibTrans" cxnId="{69725288-21D4-4C29-BA80-0DDD57BF600B}">
      <dgm:prSet/>
      <dgm:spPr/>
      <dgm:t>
        <a:bodyPr/>
        <a:lstStyle/>
        <a:p>
          <a:endParaRPr lang="ru-RU"/>
        </a:p>
      </dgm:t>
    </dgm:pt>
    <dgm:pt modelId="{E45E7722-35C8-42D2-8FB6-B75E1FC1AF9B}">
      <dgm:prSet/>
      <dgm:spPr/>
      <dgm:t>
        <a:bodyPr/>
        <a:lstStyle/>
        <a:p>
          <a:pPr rtl="0"/>
          <a:r>
            <a:rPr lang="ru-RU" dirty="0" smtClean="0"/>
            <a:t>мотивация</a:t>
          </a:r>
          <a:endParaRPr lang="ru-RU" dirty="0"/>
        </a:p>
      </dgm:t>
    </dgm:pt>
    <dgm:pt modelId="{2494C247-DFD5-4D5B-929A-A7234CAD2865}" type="parTrans" cxnId="{8F5D83E0-2A7F-4752-AD18-286BD07E0A9C}">
      <dgm:prSet/>
      <dgm:spPr/>
      <dgm:t>
        <a:bodyPr/>
        <a:lstStyle/>
        <a:p>
          <a:endParaRPr lang="ru-RU"/>
        </a:p>
      </dgm:t>
    </dgm:pt>
    <dgm:pt modelId="{6B93CD55-2A13-4079-83F1-2D4E140EAE7A}" type="sibTrans" cxnId="{8F5D83E0-2A7F-4752-AD18-286BD07E0A9C}">
      <dgm:prSet/>
      <dgm:spPr/>
      <dgm:t>
        <a:bodyPr/>
        <a:lstStyle/>
        <a:p>
          <a:endParaRPr lang="ru-RU"/>
        </a:p>
      </dgm:t>
    </dgm:pt>
    <dgm:pt modelId="{AF1E8350-B87A-40FE-935D-095771135546}">
      <dgm:prSet/>
      <dgm:spPr/>
      <dgm:t>
        <a:bodyPr/>
        <a:lstStyle/>
        <a:p>
          <a:pPr rtl="0"/>
          <a:r>
            <a:rPr lang="ru-RU" dirty="0" smtClean="0"/>
            <a:t>взаимоотношения</a:t>
          </a:r>
          <a:endParaRPr lang="ru-RU" dirty="0"/>
        </a:p>
      </dgm:t>
    </dgm:pt>
    <dgm:pt modelId="{FEA7B933-5F8C-4A81-8A61-D47F1FBAA3FB}" type="parTrans" cxnId="{D6D14F60-4553-44AC-8A8D-8CB23BD0E548}">
      <dgm:prSet/>
      <dgm:spPr/>
      <dgm:t>
        <a:bodyPr/>
        <a:lstStyle/>
        <a:p>
          <a:endParaRPr lang="ru-RU"/>
        </a:p>
      </dgm:t>
    </dgm:pt>
    <dgm:pt modelId="{83A5CFDC-5D61-4860-9703-C3F8D6122300}" type="sibTrans" cxnId="{D6D14F60-4553-44AC-8A8D-8CB23BD0E548}">
      <dgm:prSet/>
      <dgm:spPr/>
      <dgm:t>
        <a:bodyPr/>
        <a:lstStyle/>
        <a:p>
          <a:endParaRPr lang="ru-RU"/>
        </a:p>
      </dgm:t>
    </dgm:pt>
    <dgm:pt modelId="{2A5260AC-ED92-4D88-9CF1-AF9798770D4B}">
      <dgm:prSet/>
      <dgm:spPr/>
      <dgm:t>
        <a:bodyPr/>
        <a:lstStyle/>
        <a:p>
          <a:pPr rtl="0"/>
          <a:r>
            <a:rPr lang="ru-RU" dirty="0" smtClean="0"/>
            <a:t>родителями, </a:t>
          </a:r>
          <a:endParaRPr lang="ru-RU" dirty="0"/>
        </a:p>
      </dgm:t>
    </dgm:pt>
    <dgm:pt modelId="{5DD18D28-586D-4238-B6B9-8EC5A826667C}" type="parTrans" cxnId="{9A52218A-83E2-4669-80CC-BC049A718629}">
      <dgm:prSet/>
      <dgm:spPr/>
      <dgm:t>
        <a:bodyPr/>
        <a:lstStyle/>
        <a:p>
          <a:endParaRPr lang="ru-RU"/>
        </a:p>
      </dgm:t>
    </dgm:pt>
    <dgm:pt modelId="{177F6862-1447-4A3B-AE7C-439FA45DF6CD}" type="sibTrans" cxnId="{9A52218A-83E2-4669-80CC-BC049A718629}">
      <dgm:prSet/>
      <dgm:spPr/>
      <dgm:t>
        <a:bodyPr/>
        <a:lstStyle/>
        <a:p>
          <a:endParaRPr lang="ru-RU"/>
        </a:p>
      </dgm:t>
    </dgm:pt>
    <dgm:pt modelId="{93FDF7F9-805E-426E-A597-E5C8800216FC}">
      <dgm:prSet/>
      <dgm:spPr/>
      <dgm:t>
        <a:bodyPr/>
        <a:lstStyle/>
        <a:p>
          <a:pPr rtl="0"/>
          <a:r>
            <a:rPr lang="ru-RU" smtClean="0"/>
            <a:t> </a:t>
          </a:r>
          <a:r>
            <a:rPr lang="ru-RU" dirty="0" smtClean="0"/>
            <a:t>с учителями, </a:t>
          </a:r>
          <a:endParaRPr lang="ru-RU" dirty="0"/>
        </a:p>
      </dgm:t>
    </dgm:pt>
    <dgm:pt modelId="{0FD611EC-C187-47D3-936D-2BBA84A19D9E}" type="parTrans" cxnId="{5F4DD718-91B0-4361-A9B3-52E2C8BF7E60}">
      <dgm:prSet/>
      <dgm:spPr/>
      <dgm:t>
        <a:bodyPr/>
        <a:lstStyle/>
        <a:p>
          <a:endParaRPr lang="ru-RU"/>
        </a:p>
      </dgm:t>
    </dgm:pt>
    <dgm:pt modelId="{27A5098F-BB33-4B8F-BE5C-19034F62C18B}" type="sibTrans" cxnId="{5F4DD718-91B0-4361-A9B3-52E2C8BF7E60}">
      <dgm:prSet/>
      <dgm:spPr/>
      <dgm:t>
        <a:bodyPr/>
        <a:lstStyle/>
        <a:p>
          <a:endParaRPr lang="ru-RU"/>
        </a:p>
      </dgm:t>
    </dgm:pt>
    <dgm:pt modelId="{7BD83569-D435-48A4-923B-EEA0FF2512EC}">
      <dgm:prSet/>
      <dgm:spPr/>
      <dgm:t>
        <a:bodyPr/>
        <a:lstStyle/>
        <a:p>
          <a:pPr rtl="0"/>
          <a:r>
            <a:rPr lang="ru-RU" dirty="0" smtClean="0"/>
            <a:t> характер самооценки  </a:t>
          </a:r>
          <a:endParaRPr lang="ru-RU" dirty="0"/>
        </a:p>
      </dgm:t>
    </dgm:pt>
    <dgm:pt modelId="{E37251A0-BC2B-4FD7-B911-0787730BF1AA}" type="parTrans" cxnId="{7156BD29-59F1-45C7-A1E0-024215C26B3E}">
      <dgm:prSet/>
      <dgm:spPr/>
      <dgm:t>
        <a:bodyPr/>
        <a:lstStyle/>
        <a:p>
          <a:endParaRPr lang="ru-RU"/>
        </a:p>
      </dgm:t>
    </dgm:pt>
    <dgm:pt modelId="{C78AA522-1547-4694-89A3-94D51B11470F}" type="sibTrans" cxnId="{7156BD29-59F1-45C7-A1E0-024215C26B3E}">
      <dgm:prSet/>
      <dgm:spPr/>
      <dgm:t>
        <a:bodyPr/>
        <a:lstStyle/>
        <a:p>
          <a:endParaRPr lang="ru-RU"/>
        </a:p>
      </dgm:t>
    </dgm:pt>
    <dgm:pt modelId="{5B5BD144-ECE6-4E72-A700-BC5C4BDCEE8A}">
      <dgm:prSet/>
      <dgm:spPr/>
      <dgm:t>
        <a:bodyPr/>
        <a:lstStyle/>
        <a:p>
          <a:pPr rtl="0"/>
          <a:r>
            <a:rPr lang="ru-RU" smtClean="0"/>
            <a:t>учащимися</a:t>
          </a:r>
          <a:r>
            <a:rPr lang="ru-RU" dirty="0" smtClean="0"/>
            <a:t>,</a:t>
          </a:r>
          <a:endParaRPr lang="ru-RU" dirty="0"/>
        </a:p>
      </dgm:t>
    </dgm:pt>
    <dgm:pt modelId="{19D795A5-500B-49DE-80BB-F8458370AE06}" type="parTrans" cxnId="{1525FF89-9A3B-44F1-A6E5-1A965B7D6335}">
      <dgm:prSet/>
      <dgm:spPr/>
      <dgm:t>
        <a:bodyPr/>
        <a:lstStyle/>
        <a:p>
          <a:endParaRPr lang="ru-RU"/>
        </a:p>
      </dgm:t>
    </dgm:pt>
    <dgm:pt modelId="{F12250C8-E685-4A42-B531-23716CD5A241}" type="sibTrans" cxnId="{1525FF89-9A3B-44F1-A6E5-1A965B7D6335}">
      <dgm:prSet/>
      <dgm:spPr/>
      <dgm:t>
        <a:bodyPr/>
        <a:lstStyle/>
        <a:p>
          <a:endParaRPr lang="ru-RU"/>
        </a:p>
      </dgm:t>
    </dgm:pt>
    <dgm:pt modelId="{00C3E822-27D8-404E-A624-5D9858226719}" type="pres">
      <dgm:prSet presAssocID="{861A04AE-D4BE-4915-9D21-BEA7DCF927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FCEE860-6569-4B89-830A-D5260F516F6D}" type="pres">
      <dgm:prSet presAssocID="{8854217C-95EF-4C0D-A97C-A807601B89F5}" presName="hierRoot1" presStyleCnt="0">
        <dgm:presLayoutVars>
          <dgm:hierBranch val="init"/>
        </dgm:presLayoutVars>
      </dgm:prSet>
      <dgm:spPr/>
    </dgm:pt>
    <dgm:pt modelId="{88A2D935-BEAB-45C1-B698-8F821B7212EF}" type="pres">
      <dgm:prSet presAssocID="{8854217C-95EF-4C0D-A97C-A807601B89F5}" presName="rootComposite1" presStyleCnt="0"/>
      <dgm:spPr/>
    </dgm:pt>
    <dgm:pt modelId="{A0CAC51C-4FD9-4851-B1FC-65EA6B2F6E70}" type="pres">
      <dgm:prSet presAssocID="{8854217C-95EF-4C0D-A97C-A807601B89F5}" presName="rootText1" presStyleLbl="node0" presStyleIdx="0" presStyleCnt="1" custScaleX="286255">
        <dgm:presLayoutVars>
          <dgm:chPref val="3"/>
        </dgm:presLayoutVars>
      </dgm:prSet>
      <dgm:spPr/>
    </dgm:pt>
    <dgm:pt modelId="{8439BB56-5480-4A58-80E9-7F85B2C516EB}" type="pres">
      <dgm:prSet presAssocID="{8854217C-95EF-4C0D-A97C-A807601B89F5}" presName="rootConnector1" presStyleLbl="node1" presStyleIdx="0" presStyleCnt="0"/>
      <dgm:spPr/>
    </dgm:pt>
    <dgm:pt modelId="{6BE9CC8A-3FFE-4158-B353-0AEE4981DD5F}" type="pres">
      <dgm:prSet presAssocID="{8854217C-95EF-4C0D-A97C-A807601B89F5}" presName="hierChild2" presStyleCnt="0"/>
      <dgm:spPr/>
    </dgm:pt>
    <dgm:pt modelId="{C6320521-4CC5-4851-BDEE-E653EF23B8E7}" type="pres">
      <dgm:prSet presAssocID="{2494C247-DFD5-4D5B-929A-A7234CAD2865}" presName="Name37" presStyleLbl="parChTrans1D2" presStyleIdx="0" presStyleCnt="3"/>
      <dgm:spPr/>
    </dgm:pt>
    <dgm:pt modelId="{FF9B54CC-9067-4694-9A9B-EAD542A4786F}" type="pres">
      <dgm:prSet presAssocID="{E45E7722-35C8-42D2-8FB6-B75E1FC1AF9B}" presName="hierRoot2" presStyleCnt="0">
        <dgm:presLayoutVars>
          <dgm:hierBranch val="init"/>
        </dgm:presLayoutVars>
      </dgm:prSet>
      <dgm:spPr/>
    </dgm:pt>
    <dgm:pt modelId="{C7EB0DA7-E867-4488-B76A-E19171AB1189}" type="pres">
      <dgm:prSet presAssocID="{E45E7722-35C8-42D2-8FB6-B75E1FC1AF9B}" presName="rootComposite" presStyleCnt="0"/>
      <dgm:spPr/>
    </dgm:pt>
    <dgm:pt modelId="{7B0E48F2-D76A-4C8B-A0A9-BC04D487B37E}" type="pres">
      <dgm:prSet presAssocID="{E45E7722-35C8-42D2-8FB6-B75E1FC1AF9B}" presName="rootText" presStyleLbl="node2" presStyleIdx="0" presStyleCnt="3" custScaleX="1273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A4E314-AD2A-49FC-B8D3-86309402802B}" type="pres">
      <dgm:prSet presAssocID="{E45E7722-35C8-42D2-8FB6-B75E1FC1AF9B}" presName="rootConnector" presStyleLbl="node2" presStyleIdx="0" presStyleCnt="3"/>
      <dgm:spPr/>
    </dgm:pt>
    <dgm:pt modelId="{03F14AFF-986D-4C25-84D1-FA1080811406}" type="pres">
      <dgm:prSet presAssocID="{E45E7722-35C8-42D2-8FB6-B75E1FC1AF9B}" presName="hierChild4" presStyleCnt="0"/>
      <dgm:spPr/>
    </dgm:pt>
    <dgm:pt modelId="{4F935F56-8EE4-4266-B42F-EF6FEB4ABA15}" type="pres">
      <dgm:prSet presAssocID="{E45E7722-35C8-42D2-8FB6-B75E1FC1AF9B}" presName="hierChild5" presStyleCnt="0"/>
      <dgm:spPr/>
    </dgm:pt>
    <dgm:pt modelId="{B83650A2-037F-46F7-97E0-797E6D4A29A0}" type="pres">
      <dgm:prSet presAssocID="{FEA7B933-5F8C-4A81-8A61-D47F1FBAA3FB}" presName="Name37" presStyleLbl="parChTrans1D2" presStyleIdx="1" presStyleCnt="3"/>
      <dgm:spPr/>
    </dgm:pt>
    <dgm:pt modelId="{EC71D436-0E95-486E-9FA0-E0B747336522}" type="pres">
      <dgm:prSet presAssocID="{AF1E8350-B87A-40FE-935D-095771135546}" presName="hierRoot2" presStyleCnt="0">
        <dgm:presLayoutVars>
          <dgm:hierBranch val="init"/>
        </dgm:presLayoutVars>
      </dgm:prSet>
      <dgm:spPr/>
    </dgm:pt>
    <dgm:pt modelId="{02C023EC-5B29-434F-8A89-2AC24FDF486C}" type="pres">
      <dgm:prSet presAssocID="{AF1E8350-B87A-40FE-935D-095771135546}" presName="rootComposite" presStyleCnt="0"/>
      <dgm:spPr/>
    </dgm:pt>
    <dgm:pt modelId="{977DF070-1694-4C05-9450-B4D552CEF031}" type="pres">
      <dgm:prSet presAssocID="{AF1E8350-B87A-40FE-935D-095771135546}" presName="rootText" presStyleLbl="node2" presStyleIdx="1" presStyleCnt="3" custScaleX="166555">
        <dgm:presLayoutVars>
          <dgm:chPref val="3"/>
        </dgm:presLayoutVars>
      </dgm:prSet>
      <dgm:spPr/>
    </dgm:pt>
    <dgm:pt modelId="{6CED09F1-285B-44BF-84F2-17AEEE0EE334}" type="pres">
      <dgm:prSet presAssocID="{AF1E8350-B87A-40FE-935D-095771135546}" presName="rootConnector" presStyleLbl="node2" presStyleIdx="1" presStyleCnt="3"/>
      <dgm:spPr/>
    </dgm:pt>
    <dgm:pt modelId="{72F7CCDB-0B54-47E4-B0D3-465F7323FD4B}" type="pres">
      <dgm:prSet presAssocID="{AF1E8350-B87A-40FE-935D-095771135546}" presName="hierChild4" presStyleCnt="0"/>
      <dgm:spPr/>
    </dgm:pt>
    <dgm:pt modelId="{2505570F-909C-4719-948C-FC4783C77A40}" type="pres">
      <dgm:prSet presAssocID="{0FD611EC-C187-47D3-936D-2BBA84A19D9E}" presName="Name37" presStyleLbl="parChTrans1D3" presStyleIdx="0" presStyleCnt="3"/>
      <dgm:spPr/>
    </dgm:pt>
    <dgm:pt modelId="{70089398-82DF-42B1-A94D-965F7B57BBB2}" type="pres">
      <dgm:prSet presAssocID="{93FDF7F9-805E-426E-A597-E5C8800216FC}" presName="hierRoot2" presStyleCnt="0">
        <dgm:presLayoutVars>
          <dgm:hierBranch val="init"/>
        </dgm:presLayoutVars>
      </dgm:prSet>
      <dgm:spPr/>
    </dgm:pt>
    <dgm:pt modelId="{4D2E764B-C38D-45BA-9998-51CD213A44CC}" type="pres">
      <dgm:prSet presAssocID="{93FDF7F9-805E-426E-A597-E5C8800216FC}" presName="rootComposite" presStyleCnt="0"/>
      <dgm:spPr/>
    </dgm:pt>
    <dgm:pt modelId="{3D69AD6B-5EFD-441B-8139-0C8ADFFA0752}" type="pres">
      <dgm:prSet presAssocID="{93FDF7F9-805E-426E-A597-E5C8800216FC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924593-2586-43AB-9FC4-2F2AAC73EF25}" type="pres">
      <dgm:prSet presAssocID="{93FDF7F9-805E-426E-A597-E5C8800216FC}" presName="rootConnector" presStyleLbl="node3" presStyleIdx="0" presStyleCnt="3"/>
      <dgm:spPr/>
    </dgm:pt>
    <dgm:pt modelId="{699C729A-BD78-4CBA-96E0-1050AA32FBCA}" type="pres">
      <dgm:prSet presAssocID="{93FDF7F9-805E-426E-A597-E5C8800216FC}" presName="hierChild4" presStyleCnt="0"/>
      <dgm:spPr/>
    </dgm:pt>
    <dgm:pt modelId="{05B82B3E-2C3A-49EB-905F-0ADF6D170B77}" type="pres">
      <dgm:prSet presAssocID="{93FDF7F9-805E-426E-A597-E5C8800216FC}" presName="hierChild5" presStyleCnt="0"/>
      <dgm:spPr/>
    </dgm:pt>
    <dgm:pt modelId="{96F1AD4F-AB1D-40C1-B235-BC05A4C68337}" type="pres">
      <dgm:prSet presAssocID="{5DD18D28-586D-4238-B6B9-8EC5A826667C}" presName="Name37" presStyleLbl="parChTrans1D3" presStyleIdx="1" presStyleCnt="3"/>
      <dgm:spPr/>
    </dgm:pt>
    <dgm:pt modelId="{1B9F4CEA-19ED-467B-942B-414BB4F88165}" type="pres">
      <dgm:prSet presAssocID="{2A5260AC-ED92-4D88-9CF1-AF9798770D4B}" presName="hierRoot2" presStyleCnt="0">
        <dgm:presLayoutVars>
          <dgm:hierBranch val="init"/>
        </dgm:presLayoutVars>
      </dgm:prSet>
      <dgm:spPr/>
    </dgm:pt>
    <dgm:pt modelId="{F00332B0-B5DB-4845-8E2D-C533E52EA2E4}" type="pres">
      <dgm:prSet presAssocID="{2A5260AC-ED92-4D88-9CF1-AF9798770D4B}" presName="rootComposite" presStyleCnt="0"/>
      <dgm:spPr/>
    </dgm:pt>
    <dgm:pt modelId="{5ABA7C47-B424-4D15-A3EC-1D011512D36A}" type="pres">
      <dgm:prSet presAssocID="{2A5260AC-ED92-4D88-9CF1-AF9798770D4B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25B4DC-32BE-407A-9833-80916B6647F1}" type="pres">
      <dgm:prSet presAssocID="{2A5260AC-ED92-4D88-9CF1-AF9798770D4B}" presName="rootConnector" presStyleLbl="node3" presStyleIdx="1" presStyleCnt="3"/>
      <dgm:spPr/>
    </dgm:pt>
    <dgm:pt modelId="{D85982AF-55D4-452E-8897-946CDC09D414}" type="pres">
      <dgm:prSet presAssocID="{2A5260AC-ED92-4D88-9CF1-AF9798770D4B}" presName="hierChild4" presStyleCnt="0"/>
      <dgm:spPr/>
    </dgm:pt>
    <dgm:pt modelId="{9D4411A3-4E4C-4185-8550-9B394CF3B6A5}" type="pres">
      <dgm:prSet presAssocID="{2A5260AC-ED92-4D88-9CF1-AF9798770D4B}" presName="hierChild5" presStyleCnt="0"/>
      <dgm:spPr/>
    </dgm:pt>
    <dgm:pt modelId="{32CBB2BC-B314-4C4D-B6F0-BBA11950CDCB}" type="pres">
      <dgm:prSet presAssocID="{19D795A5-500B-49DE-80BB-F8458370AE06}" presName="Name37" presStyleLbl="parChTrans1D3" presStyleIdx="2" presStyleCnt="3"/>
      <dgm:spPr/>
    </dgm:pt>
    <dgm:pt modelId="{D7336B12-812B-4801-AD4B-B0FBA74E91C6}" type="pres">
      <dgm:prSet presAssocID="{5B5BD144-ECE6-4E72-A700-BC5C4BDCEE8A}" presName="hierRoot2" presStyleCnt="0">
        <dgm:presLayoutVars>
          <dgm:hierBranch val="init"/>
        </dgm:presLayoutVars>
      </dgm:prSet>
      <dgm:spPr/>
    </dgm:pt>
    <dgm:pt modelId="{42106A43-4B5F-467D-A219-66F971614900}" type="pres">
      <dgm:prSet presAssocID="{5B5BD144-ECE6-4E72-A700-BC5C4BDCEE8A}" presName="rootComposite" presStyleCnt="0"/>
      <dgm:spPr/>
    </dgm:pt>
    <dgm:pt modelId="{FC282E9D-E9E7-4C04-994F-0319CD5AF126}" type="pres">
      <dgm:prSet presAssocID="{5B5BD144-ECE6-4E72-A700-BC5C4BDCEE8A}" presName="rootText" presStyleLbl="node3" presStyleIdx="2" presStyleCnt="3">
        <dgm:presLayoutVars>
          <dgm:chPref val="3"/>
        </dgm:presLayoutVars>
      </dgm:prSet>
      <dgm:spPr/>
    </dgm:pt>
    <dgm:pt modelId="{E2968174-CB02-44AE-B109-CD5EC4BB0A26}" type="pres">
      <dgm:prSet presAssocID="{5B5BD144-ECE6-4E72-A700-BC5C4BDCEE8A}" presName="rootConnector" presStyleLbl="node3" presStyleIdx="2" presStyleCnt="3"/>
      <dgm:spPr/>
    </dgm:pt>
    <dgm:pt modelId="{E51EE717-7CDF-4116-A3BF-5BE18A5D58E0}" type="pres">
      <dgm:prSet presAssocID="{5B5BD144-ECE6-4E72-A700-BC5C4BDCEE8A}" presName="hierChild4" presStyleCnt="0"/>
      <dgm:spPr/>
    </dgm:pt>
    <dgm:pt modelId="{2A82DBDE-5BD8-4B11-8AE3-D29BD1718BAA}" type="pres">
      <dgm:prSet presAssocID="{5B5BD144-ECE6-4E72-A700-BC5C4BDCEE8A}" presName="hierChild5" presStyleCnt="0"/>
      <dgm:spPr/>
    </dgm:pt>
    <dgm:pt modelId="{1D8DEF6A-A659-47FF-B1F3-7237E7EBBC0E}" type="pres">
      <dgm:prSet presAssocID="{AF1E8350-B87A-40FE-935D-095771135546}" presName="hierChild5" presStyleCnt="0"/>
      <dgm:spPr/>
    </dgm:pt>
    <dgm:pt modelId="{344AC8BD-4EE4-453D-9306-06CE66DAFBCE}" type="pres">
      <dgm:prSet presAssocID="{E37251A0-BC2B-4FD7-B911-0787730BF1AA}" presName="Name37" presStyleLbl="parChTrans1D2" presStyleIdx="2" presStyleCnt="3"/>
      <dgm:spPr/>
    </dgm:pt>
    <dgm:pt modelId="{AAFA73BD-1DCD-4320-A9E4-94855B1D4065}" type="pres">
      <dgm:prSet presAssocID="{7BD83569-D435-48A4-923B-EEA0FF2512EC}" presName="hierRoot2" presStyleCnt="0">
        <dgm:presLayoutVars>
          <dgm:hierBranch val="init"/>
        </dgm:presLayoutVars>
      </dgm:prSet>
      <dgm:spPr/>
    </dgm:pt>
    <dgm:pt modelId="{D10EE5FF-A3D1-4587-9BEE-52F300C91F7E}" type="pres">
      <dgm:prSet presAssocID="{7BD83569-D435-48A4-923B-EEA0FF2512EC}" presName="rootComposite" presStyleCnt="0"/>
      <dgm:spPr/>
    </dgm:pt>
    <dgm:pt modelId="{1B64ECF6-2463-4A74-ADF1-23BEB5E0DD23}" type="pres">
      <dgm:prSet presAssocID="{7BD83569-D435-48A4-923B-EEA0FF2512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7C5A1-836C-473B-98FF-3242F48DC671}" type="pres">
      <dgm:prSet presAssocID="{7BD83569-D435-48A4-923B-EEA0FF2512EC}" presName="rootConnector" presStyleLbl="node2" presStyleIdx="2" presStyleCnt="3"/>
      <dgm:spPr/>
    </dgm:pt>
    <dgm:pt modelId="{E04D30B8-1721-4820-9F41-AB8A5B1C904C}" type="pres">
      <dgm:prSet presAssocID="{7BD83569-D435-48A4-923B-EEA0FF2512EC}" presName="hierChild4" presStyleCnt="0"/>
      <dgm:spPr/>
    </dgm:pt>
    <dgm:pt modelId="{55408DB8-694B-4E97-AD25-EA7DD5F9F17C}" type="pres">
      <dgm:prSet presAssocID="{7BD83569-D435-48A4-923B-EEA0FF2512EC}" presName="hierChild5" presStyleCnt="0"/>
      <dgm:spPr/>
    </dgm:pt>
    <dgm:pt modelId="{0D15BCC7-0D59-4BAD-A92E-DC17D6901B9E}" type="pres">
      <dgm:prSet presAssocID="{8854217C-95EF-4C0D-A97C-A807601B89F5}" presName="hierChild3" presStyleCnt="0"/>
      <dgm:spPr/>
    </dgm:pt>
  </dgm:ptLst>
  <dgm:cxnLst>
    <dgm:cxn modelId="{86BCCA86-9839-4DA0-B99E-81D80A8F2C5F}" type="presOf" srcId="{E45E7722-35C8-42D2-8FB6-B75E1FC1AF9B}" destId="{7B0E48F2-D76A-4C8B-A0A9-BC04D487B37E}" srcOrd="0" destOrd="0" presId="urn:microsoft.com/office/officeart/2005/8/layout/orgChart1"/>
    <dgm:cxn modelId="{69725288-21D4-4C29-BA80-0DDD57BF600B}" srcId="{861A04AE-D4BE-4915-9D21-BEA7DCF927E4}" destId="{8854217C-95EF-4C0D-A97C-A807601B89F5}" srcOrd="0" destOrd="0" parTransId="{51177BFB-D12D-4F57-B6A6-A01D8E68C9B7}" sibTransId="{A95A0A33-F956-4965-A6B1-7F0072685988}"/>
    <dgm:cxn modelId="{B6ED73CB-C51A-4534-8023-BDED4197F412}" type="presOf" srcId="{7BD83569-D435-48A4-923B-EEA0FF2512EC}" destId="{1B64ECF6-2463-4A74-ADF1-23BEB5E0DD23}" srcOrd="0" destOrd="0" presId="urn:microsoft.com/office/officeart/2005/8/layout/orgChart1"/>
    <dgm:cxn modelId="{A9B15EB2-3105-4E5B-B4D5-CE751931E222}" type="presOf" srcId="{19D795A5-500B-49DE-80BB-F8458370AE06}" destId="{32CBB2BC-B314-4C4D-B6F0-BBA11950CDCB}" srcOrd="0" destOrd="0" presId="urn:microsoft.com/office/officeart/2005/8/layout/orgChart1"/>
    <dgm:cxn modelId="{5F4DD718-91B0-4361-A9B3-52E2C8BF7E60}" srcId="{AF1E8350-B87A-40FE-935D-095771135546}" destId="{93FDF7F9-805E-426E-A597-E5C8800216FC}" srcOrd="0" destOrd="0" parTransId="{0FD611EC-C187-47D3-936D-2BBA84A19D9E}" sibTransId="{27A5098F-BB33-4B8F-BE5C-19034F62C18B}"/>
    <dgm:cxn modelId="{8E162965-7FE4-4F1D-94DB-855F64E1663D}" type="presOf" srcId="{8854217C-95EF-4C0D-A97C-A807601B89F5}" destId="{A0CAC51C-4FD9-4851-B1FC-65EA6B2F6E70}" srcOrd="0" destOrd="0" presId="urn:microsoft.com/office/officeart/2005/8/layout/orgChart1"/>
    <dgm:cxn modelId="{8D19F0C7-F6CE-4911-9B09-D34C4056A8EC}" type="presOf" srcId="{FEA7B933-5F8C-4A81-8A61-D47F1FBAA3FB}" destId="{B83650A2-037F-46F7-97E0-797E6D4A29A0}" srcOrd="0" destOrd="0" presId="urn:microsoft.com/office/officeart/2005/8/layout/orgChart1"/>
    <dgm:cxn modelId="{E6E275D0-5208-4D6C-9A3B-87F024EEB6D8}" type="presOf" srcId="{2A5260AC-ED92-4D88-9CF1-AF9798770D4B}" destId="{5ABA7C47-B424-4D15-A3EC-1D011512D36A}" srcOrd="0" destOrd="0" presId="urn:microsoft.com/office/officeart/2005/8/layout/orgChart1"/>
    <dgm:cxn modelId="{2A1BD7A0-CEDD-4846-B2A8-1370D27E570D}" type="presOf" srcId="{5DD18D28-586D-4238-B6B9-8EC5A826667C}" destId="{96F1AD4F-AB1D-40C1-B235-BC05A4C68337}" srcOrd="0" destOrd="0" presId="urn:microsoft.com/office/officeart/2005/8/layout/orgChart1"/>
    <dgm:cxn modelId="{6D1BACC4-55F7-474B-B258-A48E54BD4B6D}" type="presOf" srcId="{93FDF7F9-805E-426E-A597-E5C8800216FC}" destId="{46924593-2586-43AB-9FC4-2F2AAC73EF25}" srcOrd="1" destOrd="0" presId="urn:microsoft.com/office/officeart/2005/8/layout/orgChart1"/>
    <dgm:cxn modelId="{7C544A2E-3119-4E9C-B22F-D460DBE8F93B}" type="presOf" srcId="{2494C247-DFD5-4D5B-929A-A7234CAD2865}" destId="{C6320521-4CC5-4851-BDEE-E653EF23B8E7}" srcOrd="0" destOrd="0" presId="urn:microsoft.com/office/officeart/2005/8/layout/orgChart1"/>
    <dgm:cxn modelId="{B5666A4C-8269-4A6C-BF83-8A865C8AEAAC}" type="presOf" srcId="{7BD83569-D435-48A4-923B-EEA0FF2512EC}" destId="{2277C5A1-836C-473B-98FF-3242F48DC671}" srcOrd="1" destOrd="0" presId="urn:microsoft.com/office/officeart/2005/8/layout/orgChart1"/>
    <dgm:cxn modelId="{95A79BDC-0FE0-4471-A540-B3FB2DE14596}" type="presOf" srcId="{5B5BD144-ECE6-4E72-A700-BC5C4BDCEE8A}" destId="{E2968174-CB02-44AE-B109-CD5EC4BB0A26}" srcOrd="1" destOrd="0" presId="urn:microsoft.com/office/officeart/2005/8/layout/orgChart1"/>
    <dgm:cxn modelId="{B1CE22E2-05B0-43CF-881B-58CF07C45A08}" type="presOf" srcId="{AF1E8350-B87A-40FE-935D-095771135546}" destId="{977DF070-1694-4C05-9450-B4D552CEF031}" srcOrd="0" destOrd="0" presId="urn:microsoft.com/office/officeart/2005/8/layout/orgChart1"/>
    <dgm:cxn modelId="{087BA890-73BB-4882-8D50-E67B0A4A51A1}" type="presOf" srcId="{861A04AE-D4BE-4915-9D21-BEA7DCF927E4}" destId="{00C3E822-27D8-404E-A624-5D9858226719}" srcOrd="0" destOrd="0" presId="urn:microsoft.com/office/officeart/2005/8/layout/orgChart1"/>
    <dgm:cxn modelId="{9A52218A-83E2-4669-80CC-BC049A718629}" srcId="{AF1E8350-B87A-40FE-935D-095771135546}" destId="{2A5260AC-ED92-4D88-9CF1-AF9798770D4B}" srcOrd="1" destOrd="0" parTransId="{5DD18D28-586D-4238-B6B9-8EC5A826667C}" sibTransId="{177F6862-1447-4A3B-AE7C-439FA45DF6CD}"/>
    <dgm:cxn modelId="{382E329C-0E8F-4848-B03A-B9721E0ED614}" type="presOf" srcId="{AF1E8350-B87A-40FE-935D-095771135546}" destId="{6CED09F1-285B-44BF-84F2-17AEEE0EE334}" srcOrd="1" destOrd="0" presId="urn:microsoft.com/office/officeart/2005/8/layout/orgChart1"/>
    <dgm:cxn modelId="{D6D14F60-4553-44AC-8A8D-8CB23BD0E548}" srcId="{8854217C-95EF-4C0D-A97C-A807601B89F5}" destId="{AF1E8350-B87A-40FE-935D-095771135546}" srcOrd="1" destOrd="0" parTransId="{FEA7B933-5F8C-4A81-8A61-D47F1FBAA3FB}" sibTransId="{83A5CFDC-5D61-4860-9703-C3F8D6122300}"/>
    <dgm:cxn modelId="{ED7E1C57-C7AC-410A-ABD2-9C2AF3D97AE9}" type="presOf" srcId="{5B5BD144-ECE6-4E72-A700-BC5C4BDCEE8A}" destId="{FC282E9D-E9E7-4C04-994F-0319CD5AF126}" srcOrd="0" destOrd="0" presId="urn:microsoft.com/office/officeart/2005/8/layout/orgChart1"/>
    <dgm:cxn modelId="{8F5D83E0-2A7F-4752-AD18-286BD07E0A9C}" srcId="{8854217C-95EF-4C0D-A97C-A807601B89F5}" destId="{E45E7722-35C8-42D2-8FB6-B75E1FC1AF9B}" srcOrd="0" destOrd="0" parTransId="{2494C247-DFD5-4D5B-929A-A7234CAD2865}" sibTransId="{6B93CD55-2A13-4079-83F1-2D4E140EAE7A}"/>
    <dgm:cxn modelId="{F7828039-25CF-4C5B-91A5-F2115BF37AD4}" type="presOf" srcId="{E45E7722-35C8-42D2-8FB6-B75E1FC1AF9B}" destId="{B2A4E314-AD2A-49FC-B8D3-86309402802B}" srcOrd="1" destOrd="0" presId="urn:microsoft.com/office/officeart/2005/8/layout/orgChart1"/>
    <dgm:cxn modelId="{F527B13F-2277-4359-A2E5-51AB49B21865}" type="presOf" srcId="{E37251A0-BC2B-4FD7-B911-0787730BF1AA}" destId="{344AC8BD-4EE4-453D-9306-06CE66DAFBCE}" srcOrd="0" destOrd="0" presId="urn:microsoft.com/office/officeart/2005/8/layout/orgChart1"/>
    <dgm:cxn modelId="{7156BD29-59F1-45C7-A1E0-024215C26B3E}" srcId="{8854217C-95EF-4C0D-A97C-A807601B89F5}" destId="{7BD83569-D435-48A4-923B-EEA0FF2512EC}" srcOrd="2" destOrd="0" parTransId="{E37251A0-BC2B-4FD7-B911-0787730BF1AA}" sibTransId="{C78AA522-1547-4694-89A3-94D51B11470F}"/>
    <dgm:cxn modelId="{97703A3C-23EF-43C4-8749-696393AF46F3}" type="presOf" srcId="{2A5260AC-ED92-4D88-9CF1-AF9798770D4B}" destId="{1325B4DC-32BE-407A-9833-80916B6647F1}" srcOrd="1" destOrd="0" presId="urn:microsoft.com/office/officeart/2005/8/layout/orgChart1"/>
    <dgm:cxn modelId="{4DFD0FFB-FCFA-4E1B-BA7E-1ADC8AD286F4}" type="presOf" srcId="{93FDF7F9-805E-426E-A597-E5C8800216FC}" destId="{3D69AD6B-5EFD-441B-8139-0C8ADFFA0752}" srcOrd="0" destOrd="0" presId="urn:microsoft.com/office/officeart/2005/8/layout/orgChart1"/>
    <dgm:cxn modelId="{93EAAA05-8F12-449A-807D-193A8C4DCCBC}" type="presOf" srcId="{8854217C-95EF-4C0D-A97C-A807601B89F5}" destId="{8439BB56-5480-4A58-80E9-7F85B2C516EB}" srcOrd="1" destOrd="0" presId="urn:microsoft.com/office/officeart/2005/8/layout/orgChart1"/>
    <dgm:cxn modelId="{61104585-21EA-4CF8-90AD-22DBD8A41934}" type="presOf" srcId="{0FD611EC-C187-47D3-936D-2BBA84A19D9E}" destId="{2505570F-909C-4719-948C-FC4783C77A40}" srcOrd="0" destOrd="0" presId="urn:microsoft.com/office/officeart/2005/8/layout/orgChart1"/>
    <dgm:cxn modelId="{1525FF89-9A3B-44F1-A6E5-1A965B7D6335}" srcId="{AF1E8350-B87A-40FE-935D-095771135546}" destId="{5B5BD144-ECE6-4E72-A700-BC5C4BDCEE8A}" srcOrd="2" destOrd="0" parTransId="{19D795A5-500B-49DE-80BB-F8458370AE06}" sibTransId="{F12250C8-E685-4A42-B531-23716CD5A241}"/>
    <dgm:cxn modelId="{94AEDA48-AF1B-4D61-9A5F-E91728AFCE36}" type="presParOf" srcId="{00C3E822-27D8-404E-A624-5D9858226719}" destId="{4FCEE860-6569-4B89-830A-D5260F516F6D}" srcOrd="0" destOrd="0" presId="urn:microsoft.com/office/officeart/2005/8/layout/orgChart1"/>
    <dgm:cxn modelId="{205B1545-84A5-4595-BEFF-5D30EBE190D6}" type="presParOf" srcId="{4FCEE860-6569-4B89-830A-D5260F516F6D}" destId="{88A2D935-BEAB-45C1-B698-8F821B7212EF}" srcOrd="0" destOrd="0" presId="urn:microsoft.com/office/officeart/2005/8/layout/orgChart1"/>
    <dgm:cxn modelId="{B888BBEC-FA09-46DC-8F42-6A06F2BE9BC0}" type="presParOf" srcId="{88A2D935-BEAB-45C1-B698-8F821B7212EF}" destId="{A0CAC51C-4FD9-4851-B1FC-65EA6B2F6E70}" srcOrd="0" destOrd="0" presId="urn:microsoft.com/office/officeart/2005/8/layout/orgChart1"/>
    <dgm:cxn modelId="{B5388256-8CB4-4B26-975D-94A0930527E1}" type="presParOf" srcId="{88A2D935-BEAB-45C1-B698-8F821B7212EF}" destId="{8439BB56-5480-4A58-80E9-7F85B2C516EB}" srcOrd="1" destOrd="0" presId="urn:microsoft.com/office/officeart/2005/8/layout/orgChart1"/>
    <dgm:cxn modelId="{5F7911FF-7944-40F2-A9CA-DC2C402CC876}" type="presParOf" srcId="{4FCEE860-6569-4B89-830A-D5260F516F6D}" destId="{6BE9CC8A-3FFE-4158-B353-0AEE4981DD5F}" srcOrd="1" destOrd="0" presId="urn:microsoft.com/office/officeart/2005/8/layout/orgChart1"/>
    <dgm:cxn modelId="{AE5397C6-D9F4-4B94-B10F-85C7016EB08D}" type="presParOf" srcId="{6BE9CC8A-3FFE-4158-B353-0AEE4981DD5F}" destId="{C6320521-4CC5-4851-BDEE-E653EF23B8E7}" srcOrd="0" destOrd="0" presId="urn:microsoft.com/office/officeart/2005/8/layout/orgChart1"/>
    <dgm:cxn modelId="{3CDAA9D0-B1F9-453C-A6E5-C4F25D732409}" type="presParOf" srcId="{6BE9CC8A-3FFE-4158-B353-0AEE4981DD5F}" destId="{FF9B54CC-9067-4694-9A9B-EAD542A4786F}" srcOrd="1" destOrd="0" presId="urn:microsoft.com/office/officeart/2005/8/layout/orgChart1"/>
    <dgm:cxn modelId="{8FA3C08D-2816-4764-9006-7F095983C60D}" type="presParOf" srcId="{FF9B54CC-9067-4694-9A9B-EAD542A4786F}" destId="{C7EB0DA7-E867-4488-B76A-E19171AB1189}" srcOrd="0" destOrd="0" presId="urn:microsoft.com/office/officeart/2005/8/layout/orgChart1"/>
    <dgm:cxn modelId="{163D7A2B-BF52-4DA2-B5AE-AD33B0B4F2AE}" type="presParOf" srcId="{C7EB0DA7-E867-4488-B76A-E19171AB1189}" destId="{7B0E48F2-D76A-4C8B-A0A9-BC04D487B37E}" srcOrd="0" destOrd="0" presId="urn:microsoft.com/office/officeart/2005/8/layout/orgChart1"/>
    <dgm:cxn modelId="{B68E2456-FBB3-47CB-8857-0C020FD5199F}" type="presParOf" srcId="{C7EB0DA7-E867-4488-B76A-E19171AB1189}" destId="{B2A4E314-AD2A-49FC-B8D3-86309402802B}" srcOrd="1" destOrd="0" presId="urn:microsoft.com/office/officeart/2005/8/layout/orgChart1"/>
    <dgm:cxn modelId="{00A24D1A-4283-45A6-AAF9-6D57C3B4FCE4}" type="presParOf" srcId="{FF9B54CC-9067-4694-9A9B-EAD542A4786F}" destId="{03F14AFF-986D-4C25-84D1-FA1080811406}" srcOrd="1" destOrd="0" presId="urn:microsoft.com/office/officeart/2005/8/layout/orgChart1"/>
    <dgm:cxn modelId="{AEB71ED5-29EA-4694-924A-CAAC612C2D6A}" type="presParOf" srcId="{FF9B54CC-9067-4694-9A9B-EAD542A4786F}" destId="{4F935F56-8EE4-4266-B42F-EF6FEB4ABA15}" srcOrd="2" destOrd="0" presId="urn:microsoft.com/office/officeart/2005/8/layout/orgChart1"/>
    <dgm:cxn modelId="{C55B154A-34C4-42AB-8ABF-4BD6D63F27C9}" type="presParOf" srcId="{6BE9CC8A-3FFE-4158-B353-0AEE4981DD5F}" destId="{B83650A2-037F-46F7-97E0-797E6D4A29A0}" srcOrd="2" destOrd="0" presId="urn:microsoft.com/office/officeart/2005/8/layout/orgChart1"/>
    <dgm:cxn modelId="{05E76C5E-19DC-4711-B643-893FA697A466}" type="presParOf" srcId="{6BE9CC8A-3FFE-4158-B353-0AEE4981DD5F}" destId="{EC71D436-0E95-486E-9FA0-E0B747336522}" srcOrd="3" destOrd="0" presId="urn:microsoft.com/office/officeart/2005/8/layout/orgChart1"/>
    <dgm:cxn modelId="{4196F161-3739-41BC-AFEB-D828D93103CD}" type="presParOf" srcId="{EC71D436-0E95-486E-9FA0-E0B747336522}" destId="{02C023EC-5B29-434F-8A89-2AC24FDF486C}" srcOrd="0" destOrd="0" presId="urn:microsoft.com/office/officeart/2005/8/layout/orgChart1"/>
    <dgm:cxn modelId="{C2F0EED3-DC41-4B47-B053-D2EF857A10D6}" type="presParOf" srcId="{02C023EC-5B29-434F-8A89-2AC24FDF486C}" destId="{977DF070-1694-4C05-9450-B4D552CEF031}" srcOrd="0" destOrd="0" presId="urn:microsoft.com/office/officeart/2005/8/layout/orgChart1"/>
    <dgm:cxn modelId="{55162185-B40B-4323-AE9B-33982290EFA8}" type="presParOf" srcId="{02C023EC-5B29-434F-8A89-2AC24FDF486C}" destId="{6CED09F1-285B-44BF-84F2-17AEEE0EE334}" srcOrd="1" destOrd="0" presId="urn:microsoft.com/office/officeart/2005/8/layout/orgChart1"/>
    <dgm:cxn modelId="{834E76EF-F893-46BF-B7A2-018D0EB204AC}" type="presParOf" srcId="{EC71D436-0E95-486E-9FA0-E0B747336522}" destId="{72F7CCDB-0B54-47E4-B0D3-465F7323FD4B}" srcOrd="1" destOrd="0" presId="urn:microsoft.com/office/officeart/2005/8/layout/orgChart1"/>
    <dgm:cxn modelId="{1E2D91E5-ED00-4462-852D-9345AB0E4CEF}" type="presParOf" srcId="{72F7CCDB-0B54-47E4-B0D3-465F7323FD4B}" destId="{2505570F-909C-4719-948C-FC4783C77A40}" srcOrd="0" destOrd="0" presId="urn:microsoft.com/office/officeart/2005/8/layout/orgChart1"/>
    <dgm:cxn modelId="{900FFFB1-02A1-4D1F-8886-B6D5DC50CA43}" type="presParOf" srcId="{72F7CCDB-0B54-47E4-B0D3-465F7323FD4B}" destId="{70089398-82DF-42B1-A94D-965F7B57BBB2}" srcOrd="1" destOrd="0" presId="urn:microsoft.com/office/officeart/2005/8/layout/orgChart1"/>
    <dgm:cxn modelId="{6978AC1F-43C5-42E7-8721-F0A5FF14412F}" type="presParOf" srcId="{70089398-82DF-42B1-A94D-965F7B57BBB2}" destId="{4D2E764B-C38D-45BA-9998-51CD213A44CC}" srcOrd="0" destOrd="0" presId="urn:microsoft.com/office/officeart/2005/8/layout/orgChart1"/>
    <dgm:cxn modelId="{B57D09A9-865F-4321-B06A-0015A8F08765}" type="presParOf" srcId="{4D2E764B-C38D-45BA-9998-51CD213A44CC}" destId="{3D69AD6B-5EFD-441B-8139-0C8ADFFA0752}" srcOrd="0" destOrd="0" presId="urn:microsoft.com/office/officeart/2005/8/layout/orgChart1"/>
    <dgm:cxn modelId="{27BD21A1-820D-4B4A-92A0-C60498CE08FC}" type="presParOf" srcId="{4D2E764B-C38D-45BA-9998-51CD213A44CC}" destId="{46924593-2586-43AB-9FC4-2F2AAC73EF25}" srcOrd="1" destOrd="0" presId="urn:microsoft.com/office/officeart/2005/8/layout/orgChart1"/>
    <dgm:cxn modelId="{B6D8E218-4407-4526-9B90-C9AC44546769}" type="presParOf" srcId="{70089398-82DF-42B1-A94D-965F7B57BBB2}" destId="{699C729A-BD78-4CBA-96E0-1050AA32FBCA}" srcOrd="1" destOrd="0" presId="urn:microsoft.com/office/officeart/2005/8/layout/orgChart1"/>
    <dgm:cxn modelId="{FA146E1E-6229-43CB-9A10-152A72392537}" type="presParOf" srcId="{70089398-82DF-42B1-A94D-965F7B57BBB2}" destId="{05B82B3E-2C3A-49EB-905F-0ADF6D170B77}" srcOrd="2" destOrd="0" presId="urn:microsoft.com/office/officeart/2005/8/layout/orgChart1"/>
    <dgm:cxn modelId="{6ED1EDE5-0673-413F-8E59-89C50EDA9BDB}" type="presParOf" srcId="{72F7CCDB-0B54-47E4-B0D3-465F7323FD4B}" destId="{96F1AD4F-AB1D-40C1-B235-BC05A4C68337}" srcOrd="2" destOrd="0" presId="urn:microsoft.com/office/officeart/2005/8/layout/orgChart1"/>
    <dgm:cxn modelId="{8C0CCDBF-B879-449F-8E87-92EE8C125BA2}" type="presParOf" srcId="{72F7CCDB-0B54-47E4-B0D3-465F7323FD4B}" destId="{1B9F4CEA-19ED-467B-942B-414BB4F88165}" srcOrd="3" destOrd="0" presId="urn:microsoft.com/office/officeart/2005/8/layout/orgChart1"/>
    <dgm:cxn modelId="{8954C0B0-AEB9-4C9B-9823-9FC5D83A588E}" type="presParOf" srcId="{1B9F4CEA-19ED-467B-942B-414BB4F88165}" destId="{F00332B0-B5DB-4845-8E2D-C533E52EA2E4}" srcOrd="0" destOrd="0" presId="urn:microsoft.com/office/officeart/2005/8/layout/orgChart1"/>
    <dgm:cxn modelId="{728AE55E-DD5D-4199-B954-B745E1B5BCAC}" type="presParOf" srcId="{F00332B0-B5DB-4845-8E2D-C533E52EA2E4}" destId="{5ABA7C47-B424-4D15-A3EC-1D011512D36A}" srcOrd="0" destOrd="0" presId="urn:microsoft.com/office/officeart/2005/8/layout/orgChart1"/>
    <dgm:cxn modelId="{21DDE7AA-E22F-4DCD-8720-6E659AB75C5C}" type="presParOf" srcId="{F00332B0-B5DB-4845-8E2D-C533E52EA2E4}" destId="{1325B4DC-32BE-407A-9833-80916B6647F1}" srcOrd="1" destOrd="0" presId="urn:microsoft.com/office/officeart/2005/8/layout/orgChart1"/>
    <dgm:cxn modelId="{F85F87C4-3A62-4547-95CD-D9DEB0C2522F}" type="presParOf" srcId="{1B9F4CEA-19ED-467B-942B-414BB4F88165}" destId="{D85982AF-55D4-452E-8897-946CDC09D414}" srcOrd="1" destOrd="0" presId="urn:microsoft.com/office/officeart/2005/8/layout/orgChart1"/>
    <dgm:cxn modelId="{1757018C-EB1D-4853-B11A-EACFFC789598}" type="presParOf" srcId="{1B9F4CEA-19ED-467B-942B-414BB4F88165}" destId="{9D4411A3-4E4C-4185-8550-9B394CF3B6A5}" srcOrd="2" destOrd="0" presId="urn:microsoft.com/office/officeart/2005/8/layout/orgChart1"/>
    <dgm:cxn modelId="{11422B3F-F776-470F-92D9-9E112F6CC9D4}" type="presParOf" srcId="{72F7CCDB-0B54-47E4-B0D3-465F7323FD4B}" destId="{32CBB2BC-B314-4C4D-B6F0-BBA11950CDCB}" srcOrd="4" destOrd="0" presId="urn:microsoft.com/office/officeart/2005/8/layout/orgChart1"/>
    <dgm:cxn modelId="{2771C08E-BBD4-4C75-889A-B440364843B0}" type="presParOf" srcId="{72F7CCDB-0B54-47E4-B0D3-465F7323FD4B}" destId="{D7336B12-812B-4801-AD4B-B0FBA74E91C6}" srcOrd="5" destOrd="0" presId="urn:microsoft.com/office/officeart/2005/8/layout/orgChart1"/>
    <dgm:cxn modelId="{A127A4B3-6145-4DAB-A5F5-878D5A501E78}" type="presParOf" srcId="{D7336B12-812B-4801-AD4B-B0FBA74E91C6}" destId="{42106A43-4B5F-467D-A219-66F971614900}" srcOrd="0" destOrd="0" presId="urn:microsoft.com/office/officeart/2005/8/layout/orgChart1"/>
    <dgm:cxn modelId="{754D202B-9E3A-4DAC-A82E-92B3F1C6185C}" type="presParOf" srcId="{42106A43-4B5F-467D-A219-66F971614900}" destId="{FC282E9D-E9E7-4C04-994F-0319CD5AF126}" srcOrd="0" destOrd="0" presId="urn:microsoft.com/office/officeart/2005/8/layout/orgChart1"/>
    <dgm:cxn modelId="{9B5DBF0C-C110-475E-AC7B-3901ABBE9781}" type="presParOf" srcId="{42106A43-4B5F-467D-A219-66F971614900}" destId="{E2968174-CB02-44AE-B109-CD5EC4BB0A26}" srcOrd="1" destOrd="0" presId="urn:microsoft.com/office/officeart/2005/8/layout/orgChart1"/>
    <dgm:cxn modelId="{53CE357B-0BF6-4395-A5E1-9BCA445850DE}" type="presParOf" srcId="{D7336B12-812B-4801-AD4B-B0FBA74E91C6}" destId="{E51EE717-7CDF-4116-A3BF-5BE18A5D58E0}" srcOrd="1" destOrd="0" presId="urn:microsoft.com/office/officeart/2005/8/layout/orgChart1"/>
    <dgm:cxn modelId="{662387A3-F26F-4461-859A-80912AB770B1}" type="presParOf" srcId="{D7336B12-812B-4801-AD4B-B0FBA74E91C6}" destId="{2A82DBDE-5BD8-4B11-8AE3-D29BD1718BAA}" srcOrd="2" destOrd="0" presId="urn:microsoft.com/office/officeart/2005/8/layout/orgChart1"/>
    <dgm:cxn modelId="{52E6C249-7030-4671-B36C-22D120ADE641}" type="presParOf" srcId="{EC71D436-0E95-486E-9FA0-E0B747336522}" destId="{1D8DEF6A-A659-47FF-B1F3-7237E7EBBC0E}" srcOrd="2" destOrd="0" presId="urn:microsoft.com/office/officeart/2005/8/layout/orgChart1"/>
    <dgm:cxn modelId="{B8BBDC95-BA4B-4051-B259-3470F7AFEE74}" type="presParOf" srcId="{6BE9CC8A-3FFE-4158-B353-0AEE4981DD5F}" destId="{344AC8BD-4EE4-453D-9306-06CE66DAFBCE}" srcOrd="4" destOrd="0" presId="urn:microsoft.com/office/officeart/2005/8/layout/orgChart1"/>
    <dgm:cxn modelId="{6C152ED0-BFFE-472B-8C47-00B700ACCC4F}" type="presParOf" srcId="{6BE9CC8A-3FFE-4158-B353-0AEE4981DD5F}" destId="{AAFA73BD-1DCD-4320-A9E4-94855B1D4065}" srcOrd="5" destOrd="0" presId="urn:microsoft.com/office/officeart/2005/8/layout/orgChart1"/>
    <dgm:cxn modelId="{C35CB156-B89E-4AE4-9BE8-F5ECC5BAE5CD}" type="presParOf" srcId="{AAFA73BD-1DCD-4320-A9E4-94855B1D4065}" destId="{D10EE5FF-A3D1-4587-9BEE-52F300C91F7E}" srcOrd="0" destOrd="0" presId="urn:microsoft.com/office/officeart/2005/8/layout/orgChart1"/>
    <dgm:cxn modelId="{3C7ED165-4825-4EF9-A8D2-DCCA20332942}" type="presParOf" srcId="{D10EE5FF-A3D1-4587-9BEE-52F300C91F7E}" destId="{1B64ECF6-2463-4A74-ADF1-23BEB5E0DD23}" srcOrd="0" destOrd="0" presId="urn:microsoft.com/office/officeart/2005/8/layout/orgChart1"/>
    <dgm:cxn modelId="{734B79A0-229E-4F06-9E51-EFEDEFD12109}" type="presParOf" srcId="{D10EE5FF-A3D1-4587-9BEE-52F300C91F7E}" destId="{2277C5A1-836C-473B-98FF-3242F48DC671}" srcOrd="1" destOrd="0" presId="urn:microsoft.com/office/officeart/2005/8/layout/orgChart1"/>
    <dgm:cxn modelId="{5EE97272-CC70-4BA5-BB4A-CCED10DAD0EB}" type="presParOf" srcId="{AAFA73BD-1DCD-4320-A9E4-94855B1D4065}" destId="{E04D30B8-1721-4820-9F41-AB8A5B1C904C}" srcOrd="1" destOrd="0" presId="urn:microsoft.com/office/officeart/2005/8/layout/orgChart1"/>
    <dgm:cxn modelId="{1828DE73-D546-424F-AEF3-70E4A45589DC}" type="presParOf" srcId="{AAFA73BD-1DCD-4320-A9E4-94855B1D4065}" destId="{55408DB8-694B-4E97-AD25-EA7DD5F9F17C}" srcOrd="2" destOrd="0" presId="urn:microsoft.com/office/officeart/2005/8/layout/orgChart1"/>
    <dgm:cxn modelId="{5E8C8F07-13BC-4B8F-9F34-72D820C96670}" type="presParOf" srcId="{4FCEE860-6569-4B89-830A-D5260F516F6D}" destId="{0D15BCC7-0D59-4BAD-A92E-DC17D6901B9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24D3A5-B4D6-456D-8CFE-56874D1B1E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D407CD-C0B5-4231-91CC-1C2D6EE264C1}">
      <dgm:prSet phldrT="[Текст]" custT="1"/>
      <dgm:spPr/>
      <dgm:t>
        <a:bodyPr/>
        <a:lstStyle/>
        <a:p>
          <a:r>
            <a:rPr lang="ru-RU" sz="3200" b="1" dirty="0" smtClean="0"/>
            <a:t>недостатки познавательной деятельности</a:t>
          </a:r>
          <a:endParaRPr lang="ru-RU" sz="3200" b="1" dirty="0"/>
        </a:p>
      </dgm:t>
    </dgm:pt>
    <dgm:pt modelId="{A8570660-92C2-4A09-BA12-FE097A5BCF2F}" type="parTrans" cxnId="{CEE73A25-F9EB-404E-9804-3E5FC975E2C1}">
      <dgm:prSet/>
      <dgm:spPr/>
      <dgm:t>
        <a:bodyPr/>
        <a:lstStyle/>
        <a:p>
          <a:endParaRPr lang="ru-RU"/>
        </a:p>
      </dgm:t>
    </dgm:pt>
    <dgm:pt modelId="{B1D26AFF-BE22-4BBA-8A78-D8D2F953372A}" type="sibTrans" cxnId="{CEE73A25-F9EB-404E-9804-3E5FC975E2C1}">
      <dgm:prSet/>
      <dgm:spPr/>
      <dgm:t>
        <a:bodyPr/>
        <a:lstStyle/>
        <a:p>
          <a:endParaRPr lang="ru-RU"/>
        </a:p>
      </dgm:t>
    </dgm:pt>
    <dgm:pt modelId="{A2BA228A-FBCD-481A-BC3F-3BA5C9B0F338}">
      <dgm:prSet phldrT="[Текст]" custT="1"/>
      <dgm:spPr/>
      <dgm:t>
        <a:bodyPr/>
        <a:lstStyle/>
        <a:p>
          <a:r>
            <a:rPr lang="ru-RU" sz="3200" b="1" dirty="0" smtClean="0"/>
            <a:t>недостатки в развитии мотивационной сферы </a:t>
          </a:r>
          <a:endParaRPr lang="ru-RU" sz="3200" b="1" dirty="0"/>
        </a:p>
      </dgm:t>
    </dgm:pt>
    <dgm:pt modelId="{FEDE4889-3FE7-46BD-8628-59BF4475AC9D}" type="parTrans" cxnId="{4F908B4B-F0B4-4293-82A6-CA3AF89C08FD}">
      <dgm:prSet/>
      <dgm:spPr/>
      <dgm:t>
        <a:bodyPr/>
        <a:lstStyle/>
        <a:p>
          <a:endParaRPr lang="ru-RU"/>
        </a:p>
      </dgm:t>
    </dgm:pt>
    <dgm:pt modelId="{EB7950D9-4581-4795-8C03-72460D7676A2}" type="sibTrans" cxnId="{4F908B4B-F0B4-4293-82A6-CA3AF89C08FD}">
      <dgm:prSet/>
      <dgm:spPr/>
      <dgm:t>
        <a:bodyPr/>
        <a:lstStyle/>
        <a:p>
          <a:endParaRPr lang="ru-RU"/>
        </a:p>
      </dgm:t>
    </dgm:pt>
    <dgm:pt modelId="{F3FC71B6-7238-4D09-AA4D-990A64521826}" type="pres">
      <dgm:prSet presAssocID="{BF24D3A5-B4D6-456D-8CFE-56874D1B1E86}" presName="linear" presStyleCnt="0">
        <dgm:presLayoutVars>
          <dgm:dir/>
          <dgm:animLvl val="lvl"/>
          <dgm:resizeHandles val="exact"/>
        </dgm:presLayoutVars>
      </dgm:prSet>
      <dgm:spPr/>
    </dgm:pt>
    <dgm:pt modelId="{E0A7EBE6-6020-41FC-BCBD-465185ADFFF9}" type="pres">
      <dgm:prSet presAssocID="{37D407CD-C0B5-4231-91CC-1C2D6EE264C1}" presName="parentLin" presStyleCnt="0"/>
      <dgm:spPr/>
    </dgm:pt>
    <dgm:pt modelId="{5CA44159-26B0-4AF7-9513-EEA03ED5B889}" type="pres">
      <dgm:prSet presAssocID="{37D407CD-C0B5-4231-91CC-1C2D6EE264C1}" presName="parentLeftMargin" presStyleLbl="node1" presStyleIdx="0" presStyleCnt="2"/>
      <dgm:spPr/>
    </dgm:pt>
    <dgm:pt modelId="{0E8EA76A-19B7-4105-8FFC-A64886FDBCEB}" type="pres">
      <dgm:prSet presAssocID="{37D407CD-C0B5-4231-91CC-1C2D6EE264C1}" presName="parentText" presStyleLbl="node1" presStyleIdx="0" presStyleCnt="2" custScaleY="3227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8132F-CD26-44DE-B89C-21DDB7711B3B}" type="pres">
      <dgm:prSet presAssocID="{37D407CD-C0B5-4231-91CC-1C2D6EE264C1}" presName="negativeSpace" presStyleCnt="0"/>
      <dgm:spPr/>
    </dgm:pt>
    <dgm:pt modelId="{45E49F7B-3DE1-43EF-A0E8-9B65D64612ED}" type="pres">
      <dgm:prSet presAssocID="{37D407CD-C0B5-4231-91CC-1C2D6EE264C1}" presName="childText" presStyleLbl="conFgAcc1" presStyleIdx="0" presStyleCnt="2">
        <dgm:presLayoutVars>
          <dgm:bulletEnabled val="1"/>
        </dgm:presLayoutVars>
      </dgm:prSet>
      <dgm:spPr/>
    </dgm:pt>
    <dgm:pt modelId="{0ED7C529-E945-487F-97DA-69A2818A5ABD}" type="pres">
      <dgm:prSet presAssocID="{B1D26AFF-BE22-4BBA-8A78-D8D2F953372A}" presName="spaceBetweenRectangles" presStyleCnt="0"/>
      <dgm:spPr/>
    </dgm:pt>
    <dgm:pt modelId="{F3BDBB8D-B604-450C-A315-DDD128EFAD99}" type="pres">
      <dgm:prSet presAssocID="{A2BA228A-FBCD-481A-BC3F-3BA5C9B0F338}" presName="parentLin" presStyleCnt="0"/>
      <dgm:spPr/>
    </dgm:pt>
    <dgm:pt modelId="{B842E16C-E898-4AC6-9C80-1AAD5FFDF126}" type="pres">
      <dgm:prSet presAssocID="{A2BA228A-FBCD-481A-BC3F-3BA5C9B0F338}" presName="parentLeftMargin" presStyleLbl="node1" presStyleIdx="0" presStyleCnt="2"/>
      <dgm:spPr/>
    </dgm:pt>
    <dgm:pt modelId="{451E5B77-5EF4-4E79-AD78-6CAEBE6CAD69}" type="pres">
      <dgm:prSet presAssocID="{A2BA228A-FBCD-481A-BC3F-3BA5C9B0F338}" presName="parentText" presStyleLbl="node1" presStyleIdx="1" presStyleCnt="2" custScaleY="378438">
        <dgm:presLayoutVars>
          <dgm:chMax val="0"/>
          <dgm:bulletEnabled val="1"/>
        </dgm:presLayoutVars>
      </dgm:prSet>
      <dgm:spPr/>
    </dgm:pt>
    <dgm:pt modelId="{3F6CAA47-7B18-4DFB-85E6-B128AD551660}" type="pres">
      <dgm:prSet presAssocID="{A2BA228A-FBCD-481A-BC3F-3BA5C9B0F338}" presName="negativeSpace" presStyleCnt="0"/>
      <dgm:spPr/>
    </dgm:pt>
    <dgm:pt modelId="{8AC4B1DF-EB1B-41C4-A35E-D3C465B0B1F7}" type="pres">
      <dgm:prSet presAssocID="{A2BA228A-FBCD-481A-BC3F-3BA5C9B0F33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28F6145-5983-443B-BE05-84536F40DBA6}" type="presOf" srcId="{37D407CD-C0B5-4231-91CC-1C2D6EE264C1}" destId="{5CA44159-26B0-4AF7-9513-EEA03ED5B889}" srcOrd="0" destOrd="0" presId="urn:microsoft.com/office/officeart/2005/8/layout/list1"/>
    <dgm:cxn modelId="{F15F523A-B2FE-457D-981D-499DF16510C4}" type="presOf" srcId="{A2BA228A-FBCD-481A-BC3F-3BA5C9B0F338}" destId="{451E5B77-5EF4-4E79-AD78-6CAEBE6CAD69}" srcOrd="1" destOrd="0" presId="urn:microsoft.com/office/officeart/2005/8/layout/list1"/>
    <dgm:cxn modelId="{CEE73A25-F9EB-404E-9804-3E5FC975E2C1}" srcId="{BF24D3A5-B4D6-456D-8CFE-56874D1B1E86}" destId="{37D407CD-C0B5-4231-91CC-1C2D6EE264C1}" srcOrd="0" destOrd="0" parTransId="{A8570660-92C2-4A09-BA12-FE097A5BCF2F}" sibTransId="{B1D26AFF-BE22-4BBA-8A78-D8D2F953372A}"/>
    <dgm:cxn modelId="{4F908B4B-F0B4-4293-82A6-CA3AF89C08FD}" srcId="{BF24D3A5-B4D6-456D-8CFE-56874D1B1E86}" destId="{A2BA228A-FBCD-481A-BC3F-3BA5C9B0F338}" srcOrd="1" destOrd="0" parTransId="{FEDE4889-3FE7-46BD-8628-59BF4475AC9D}" sibTransId="{EB7950D9-4581-4795-8C03-72460D7676A2}"/>
    <dgm:cxn modelId="{E464006D-4BA1-4456-A282-B4C24F2B30BB}" type="presOf" srcId="{A2BA228A-FBCD-481A-BC3F-3BA5C9B0F338}" destId="{B842E16C-E898-4AC6-9C80-1AAD5FFDF126}" srcOrd="0" destOrd="0" presId="urn:microsoft.com/office/officeart/2005/8/layout/list1"/>
    <dgm:cxn modelId="{024AF92B-A355-4185-BF88-75CB62D9E9AF}" type="presOf" srcId="{37D407CD-C0B5-4231-91CC-1C2D6EE264C1}" destId="{0E8EA76A-19B7-4105-8FFC-A64886FDBCEB}" srcOrd="1" destOrd="0" presId="urn:microsoft.com/office/officeart/2005/8/layout/list1"/>
    <dgm:cxn modelId="{420DCB40-82FA-4106-9D1A-6F93AE280416}" type="presOf" srcId="{BF24D3A5-B4D6-456D-8CFE-56874D1B1E86}" destId="{F3FC71B6-7238-4D09-AA4D-990A64521826}" srcOrd="0" destOrd="0" presId="urn:microsoft.com/office/officeart/2005/8/layout/list1"/>
    <dgm:cxn modelId="{2A471AA6-CE82-43BC-90DD-133E3751DD91}" type="presParOf" srcId="{F3FC71B6-7238-4D09-AA4D-990A64521826}" destId="{E0A7EBE6-6020-41FC-BCBD-465185ADFFF9}" srcOrd="0" destOrd="0" presId="urn:microsoft.com/office/officeart/2005/8/layout/list1"/>
    <dgm:cxn modelId="{6E8B4E03-F773-4318-95EB-6FD2957A41B1}" type="presParOf" srcId="{E0A7EBE6-6020-41FC-BCBD-465185ADFFF9}" destId="{5CA44159-26B0-4AF7-9513-EEA03ED5B889}" srcOrd="0" destOrd="0" presId="urn:microsoft.com/office/officeart/2005/8/layout/list1"/>
    <dgm:cxn modelId="{0DB51175-92B2-4522-833A-C710D0EF9EE2}" type="presParOf" srcId="{E0A7EBE6-6020-41FC-BCBD-465185ADFFF9}" destId="{0E8EA76A-19B7-4105-8FFC-A64886FDBCEB}" srcOrd="1" destOrd="0" presId="urn:microsoft.com/office/officeart/2005/8/layout/list1"/>
    <dgm:cxn modelId="{56D11AD2-6C91-4BD3-9079-559B59B2C54D}" type="presParOf" srcId="{F3FC71B6-7238-4D09-AA4D-990A64521826}" destId="{1748132F-CD26-44DE-B89C-21DDB7711B3B}" srcOrd="1" destOrd="0" presId="urn:microsoft.com/office/officeart/2005/8/layout/list1"/>
    <dgm:cxn modelId="{0457286B-3CD1-48BB-953D-969828D7A51E}" type="presParOf" srcId="{F3FC71B6-7238-4D09-AA4D-990A64521826}" destId="{45E49F7B-3DE1-43EF-A0E8-9B65D64612ED}" srcOrd="2" destOrd="0" presId="urn:microsoft.com/office/officeart/2005/8/layout/list1"/>
    <dgm:cxn modelId="{DB5C5CB5-F80B-4E8D-A30B-015AD00F3556}" type="presParOf" srcId="{F3FC71B6-7238-4D09-AA4D-990A64521826}" destId="{0ED7C529-E945-487F-97DA-69A2818A5ABD}" srcOrd="3" destOrd="0" presId="urn:microsoft.com/office/officeart/2005/8/layout/list1"/>
    <dgm:cxn modelId="{F63336E0-1066-42C8-9A89-C4326843CB7C}" type="presParOf" srcId="{F3FC71B6-7238-4D09-AA4D-990A64521826}" destId="{F3BDBB8D-B604-450C-A315-DDD128EFAD99}" srcOrd="4" destOrd="0" presId="urn:microsoft.com/office/officeart/2005/8/layout/list1"/>
    <dgm:cxn modelId="{C5852DC4-883A-4D4C-87A6-5F81865D6366}" type="presParOf" srcId="{F3BDBB8D-B604-450C-A315-DDD128EFAD99}" destId="{B842E16C-E898-4AC6-9C80-1AAD5FFDF126}" srcOrd="0" destOrd="0" presId="urn:microsoft.com/office/officeart/2005/8/layout/list1"/>
    <dgm:cxn modelId="{686F17B6-4D44-43BE-92BB-10E5B8ED143C}" type="presParOf" srcId="{F3BDBB8D-B604-450C-A315-DDD128EFAD99}" destId="{451E5B77-5EF4-4E79-AD78-6CAEBE6CAD69}" srcOrd="1" destOrd="0" presId="urn:microsoft.com/office/officeart/2005/8/layout/list1"/>
    <dgm:cxn modelId="{E4F1BCB1-20A2-4E6F-BA38-A9E1A7325918}" type="presParOf" srcId="{F3FC71B6-7238-4D09-AA4D-990A64521826}" destId="{3F6CAA47-7B18-4DFB-85E6-B128AD551660}" srcOrd="5" destOrd="0" presId="urn:microsoft.com/office/officeart/2005/8/layout/list1"/>
    <dgm:cxn modelId="{DD208BE1-C585-493A-B3E4-41984C652116}" type="presParOf" srcId="{F3FC71B6-7238-4D09-AA4D-990A64521826}" destId="{8AC4B1DF-EB1B-41C4-A35E-D3C465B0B1F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AF489A-238F-461B-B1C3-561A8F4DB4A6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7417DA-28A9-446C-A3F3-76E30B83C080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определенные навыки и приемы: </a:t>
          </a:r>
          <a:endParaRPr lang="ru-RU" b="1" dirty="0">
            <a:solidFill>
              <a:schemeClr val="tx1"/>
            </a:solidFill>
          </a:endParaRPr>
        </a:p>
      </dgm:t>
    </dgm:pt>
    <dgm:pt modelId="{7466DE7A-9CAE-4CEF-ACC5-6AFECD6222EF}" type="parTrans" cxnId="{35537999-9AD7-4BB0-96E0-1AB72375D4D9}">
      <dgm:prSet/>
      <dgm:spPr/>
      <dgm:t>
        <a:bodyPr/>
        <a:lstStyle/>
        <a:p>
          <a:endParaRPr lang="ru-RU"/>
        </a:p>
      </dgm:t>
    </dgm:pt>
    <dgm:pt modelId="{A1C9491F-1E3D-49CB-A7A1-7F79C305B90F}" type="sibTrans" cxnId="{35537999-9AD7-4BB0-96E0-1AB72375D4D9}">
      <dgm:prSet/>
      <dgm:spPr/>
      <dgm:t>
        <a:bodyPr/>
        <a:lstStyle/>
        <a:p>
          <a:endParaRPr lang="ru-RU"/>
        </a:p>
      </dgm:t>
    </dgm:pt>
    <dgm:pt modelId="{83349E0C-520E-4467-BBE5-77A980610A7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счет в уме,</a:t>
          </a:r>
          <a:endParaRPr lang="ru-RU" b="1" dirty="0">
            <a:solidFill>
              <a:schemeClr val="tx1"/>
            </a:solidFill>
          </a:endParaRPr>
        </a:p>
      </dgm:t>
    </dgm:pt>
    <dgm:pt modelId="{84147DEA-6951-4459-9B26-A10293F7F93F}" type="parTrans" cxnId="{36BD244F-7504-4AF6-ACD3-765561AE240C}">
      <dgm:prSet/>
      <dgm:spPr/>
      <dgm:t>
        <a:bodyPr/>
        <a:lstStyle/>
        <a:p>
          <a:endParaRPr lang="ru-RU"/>
        </a:p>
      </dgm:t>
    </dgm:pt>
    <dgm:pt modelId="{0455959B-180E-4997-B332-A3FD6EF1F322}" type="sibTrans" cxnId="{36BD244F-7504-4AF6-ACD3-765561AE240C}">
      <dgm:prSet/>
      <dgm:spPr/>
      <dgm:t>
        <a:bodyPr/>
        <a:lstStyle/>
        <a:p>
          <a:endParaRPr lang="ru-RU"/>
        </a:p>
      </dgm:t>
    </dgm:pt>
    <dgm:pt modelId="{B9F3D46E-836F-4DE8-8D34-144C2EF61618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списывание букв по образцу, </a:t>
          </a:r>
          <a:endParaRPr lang="ru-RU" b="1" dirty="0">
            <a:solidFill>
              <a:schemeClr val="tx1"/>
            </a:solidFill>
          </a:endParaRPr>
        </a:p>
      </dgm:t>
    </dgm:pt>
    <dgm:pt modelId="{5FDC0B9F-BF94-412E-B845-23C27CF0B674}" type="parTrans" cxnId="{A176A6BF-28C0-4D52-97B2-2FB0016BF6A6}">
      <dgm:prSet/>
      <dgm:spPr/>
      <dgm:t>
        <a:bodyPr/>
        <a:lstStyle/>
        <a:p>
          <a:endParaRPr lang="ru-RU"/>
        </a:p>
      </dgm:t>
    </dgm:pt>
    <dgm:pt modelId="{E9159641-C7A3-40D9-A41F-C9809C815F06}" type="sibTrans" cxnId="{A176A6BF-28C0-4D52-97B2-2FB0016BF6A6}">
      <dgm:prSet/>
      <dgm:spPr/>
      <dgm:t>
        <a:bodyPr/>
        <a:lstStyle/>
        <a:p>
          <a:endParaRPr lang="ru-RU"/>
        </a:p>
      </dgm:t>
    </dgm:pt>
    <dgm:pt modelId="{3034BA8C-7172-48FB-BBB9-769CD74F827D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заучивание стихотворений наизусть </a:t>
          </a:r>
          <a:endParaRPr lang="ru-RU" b="1" dirty="0">
            <a:solidFill>
              <a:schemeClr val="tx1"/>
            </a:solidFill>
          </a:endParaRPr>
        </a:p>
      </dgm:t>
    </dgm:pt>
    <dgm:pt modelId="{1F0C5909-D96C-4034-A6D9-C6E1521E3E5D}" type="parTrans" cxnId="{A181A042-6E85-4B52-A527-DFA5101FBB8F}">
      <dgm:prSet/>
      <dgm:spPr/>
      <dgm:t>
        <a:bodyPr/>
        <a:lstStyle/>
        <a:p>
          <a:endParaRPr lang="ru-RU"/>
        </a:p>
      </dgm:t>
    </dgm:pt>
    <dgm:pt modelId="{DAADDA62-4C2E-4EAF-B66E-1FA4493D8DC4}" type="sibTrans" cxnId="{A181A042-6E85-4B52-A527-DFA5101FBB8F}">
      <dgm:prSet/>
      <dgm:spPr/>
      <dgm:t>
        <a:bodyPr/>
        <a:lstStyle/>
        <a:p>
          <a:endParaRPr lang="ru-RU"/>
        </a:p>
      </dgm:t>
    </dgm:pt>
    <dgm:pt modelId="{48AEBA85-9C99-4099-8C42-29A181FD59AC}" type="pres">
      <dgm:prSet presAssocID="{D5AF489A-238F-461B-B1C3-561A8F4DB4A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F4553FB-26BD-4450-BBC4-D4BECE59C4F2}" type="pres">
      <dgm:prSet presAssocID="{8C7417DA-28A9-446C-A3F3-76E30B83C080}" presName="horFlow" presStyleCnt="0"/>
      <dgm:spPr/>
    </dgm:pt>
    <dgm:pt modelId="{9309227C-9D54-4106-8F78-9B5FE2D4B35A}" type="pres">
      <dgm:prSet presAssocID="{8C7417DA-28A9-446C-A3F3-76E30B83C080}" presName="bigChev" presStyleLbl="node1" presStyleIdx="0" presStyleCnt="4" custScaleX="270062"/>
      <dgm:spPr/>
    </dgm:pt>
    <dgm:pt modelId="{559CAEA1-0396-4F9C-802C-5C65BBB69D38}" type="pres">
      <dgm:prSet presAssocID="{8C7417DA-28A9-446C-A3F3-76E30B83C080}" presName="vSp" presStyleCnt="0"/>
      <dgm:spPr/>
    </dgm:pt>
    <dgm:pt modelId="{DAED68B1-1B93-40F5-9DBC-BFC69C63E13E}" type="pres">
      <dgm:prSet presAssocID="{83349E0C-520E-4467-BBE5-77A980610A7C}" presName="horFlow" presStyleCnt="0"/>
      <dgm:spPr/>
    </dgm:pt>
    <dgm:pt modelId="{A895F799-543D-4FDB-9A79-E7778DFCB0AC}" type="pres">
      <dgm:prSet presAssocID="{83349E0C-520E-4467-BBE5-77A980610A7C}" presName="bigChev" presStyleLbl="node1" presStyleIdx="1" presStyleCnt="4" custScaleX="270062"/>
      <dgm:spPr/>
    </dgm:pt>
    <dgm:pt modelId="{C1CE1075-85D3-48A6-8FEC-2A04BE7A1422}" type="pres">
      <dgm:prSet presAssocID="{83349E0C-520E-4467-BBE5-77A980610A7C}" presName="vSp" presStyleCnt="0"/>
      <dgm:spPr/>
    </dgm:pt>
    <dgm:pt modelId="{CBB4B1CC-352F-4AC6-88BE-ACE553FA30B0}" type="pres">
      <dgm:prSet presAssocID="{B9F3D46E-836F-4DE8-8D34-144C2EF61618}" presName="horFlow" presStyleCnt="0"/>
      <dgm:spPr/>
    </dgm:pt>
    <dgm:pt modelId="{5840F509-BAC4-4D68-9AC4-8BD226AA4055}" type="pres">
      <dgm:prSet presAssocID="{B9F3D46E-836F-4DE8-8D34-144C2EF61618}" presName="bigChev" presStyleLbl="node1" presStyleIdx="2" presStyleCnt="4" custScaleX="268788"/>
      <dgm:spPr/>
    </dgm:pt>
    <dgm:pt modelId="{890B637B-3FCF-419E-930F-F64DA4522674}" type="pres">
      <dgm:prSet presAssocID="{B9F3D46E-836F-4DE8-8D34-144C2EF61618}" presName="vSp" presStyleCnt="0"/>
      <dgm:spPr/>
    </dgm:pt>
    <dgm:pt modelId="{389812FD-2DC7-4898-899A-D550404F0219}" type="pres">
      <dgm:prSet presAssocID="{3034BA8C-7172-48FB-BBB9-769CD74F827D}" presName="horFlow" presStyleCnt="0"/>
      <dgm:spPr/>
    </dgm:pt>
    <dgm:pt modelId="{7FF83248-B016-4B00-8E46-9853C9723927}" type="pres">
      <dgm:prSet presAssocID="{3034BA8C-7172-48FB-BBB9-769CD74F827D}" presName="bigChev" presStyleLbl="node1" presStyleIdx="3" presStyleCnt="4" custScaleX="315073"/>
      <dgm:spPr/>
    </dgm:pt>
  </dgm:ptLst>
  <dgm:cxnLst>
    <dgm:cxn modelId="{64B5F799-5C71-4D42-AD73-35C49DFFC8E3}" type="presOf" srcId="{83349E0C-520E-4467-BBE5-77A980610A7C}" destId="{A895F799-543D-4FDB-9A79-E7778DFCB0AC}" srcOrd="0" destOrd="0" presId="urn:microsoft.com/office/officeart/2005/8/layout/lProcess3"/>
    <dgm:cxn modelId="{35537999-9AD7-4BB0-96E0-1AB72375D4D9}" srcId="{D5AF489A-238F-461B-B1C3-561A8F4DB4A6}" destId="{8C7417DA-28A9-446C-A3F3-76E30B83C080}" srcOrd="0" destOrd="0" parTransId="{7466DE7A-9CAE-4CEF-ACC5-6AFECD6222EF}" sibTransId="{A1C9491F-1E3D-49CB-A7A1-7F79C305B90F}"/>
    <dgm:cxn modelId="{F5ADF5E4-57BC-4295-9004-C529F75D616F}" type="presOf" srcId="{3034BA8C-7172-48FB-BBB9-769CD74F827D}" destId="{7FF83248-B016-4B00-8E46-9853C9723927}" srcOrd="0" destOrd="0" presId="urn:microsoft.com/office/officeart/2005/8/layout/lProcess3"/>
    <dgm:cxn modelId="{A176A6BF-28C0-4D52-97B2-2FB0016BF6A6}" srcId="{D5AF489A-238F-461B-B1C3-561A8F4DB4A6}" destId="{B9F3D46E-836F-4DE8-8D34-144C2EF61618}" srcOrd="2" destOrd="0" parTransId="{5FDC0B9F-BF94-412E-B845-23C27CF0B674}" sibTransId="{E9159641-C7A3-40D9-A41F-C9809C815F06}"/>
    <dgm:cxn modelId="{95A976BC-F08A-414B-BF35-B4B0D406ECD9}" type="presOf" srcId="{8C7417DA-28A9-446C-A3F3-76E30B83C080}" destId="{9309227C-9D54-4106-8F78-9B5FE2D4B35A}" srcOrd="0" destOrd="0" presId="urn:microsoft.com/office/officeart/2005/8/layout/lProcess3"/>
    <dgm:cxn modelId="{36BD244F-7504-4AF6-ACD3-765561AE240C}" srcId="{D5AF489A-238F-461B-B1C3-561A8F4DB4A6}" destId="{83349E0C-520E-4467-BBE5-77A980610A7C}" srcOrd="1" destOrd="0" parTransId="{84147DEA-6951-4459-9B26-A10293F7F93F}" sibTransId="{0455959B-180E-4997-B332-A3FD6EF1F322}"/>
    <dgm:cxn modelId="{0DF7C9D8-D170-4896-BC98-4DCE699689B1}" type="presOf" srcId="{D5AF489A-238F-461B-B1C3-561A8F4DB4A6}" destId="{48AEBA85-9C99-4099-8C42-29A181FD59AC}" srcOrd="0" destOrd="0" presId="urn:microsoft.com/office/officeart/2005/8/layout/lProcess3"/>
    <dgm:cxn modelId="{A181A042-6E85-4B52-A527-DFA5101FBB8F}" srcId="{D5AF489A-238F-461B-B1C3-561A8F4DB4A6}" destId="{3034BA8C-7172-48FB-BBB9-769CD74F827D}" srcOrd="3" destOrd="0" parTransId="{1F0C5909-D96C-4034-A6D9-C6E1521E3E5D}" sibTransId="{DAADDA62-4C2E-4EAF-B66E-1FA4493D8DC4}"/>
    <dgm:cxn modelId="{71A4856E-0815-4920-BE4E-27BD2C44FC4E}" type="presOf" srcId="{B9F3D46E-836F-4DE8-8D34-144C2EF61618}" destId="{5840F509-BAC4-4D68-9AC4-8BD226AA4055}" srcOrd="0" destOrd="0" presId="urn:microsoft.com/office/officeart/2005/8/layout/lProcess3"/>
    <dgm:cxn modelId="{4DBC9018-B4A6-40CF-BFA7-7190EFC268BA}" type="presParOf" srcId="{48AEBA85-9C99-4099-8C42-29A181FD59AC}" destId="{EF4553FB-26BD-4450-BBC4-D4BECE59C4F2}" srcOrd="0" destOrd="0" presId="urn:microsoft.com/office/officeart/2005/8/layout/lProcess3"/>
    <dgm:cxn modelId="{45E4A39E-7846-4D1F-8181-F0388379A16A}" type="presParOf" srcId="{EF4553FB-26BD-4450-BBC4-D4BECE59C4F2}" destId="{9309227C-9D54-4106-8F78-9B5FE2D4B35A}" srcOrd="0" destOrd="0" presId="urn:microsoft.com/office/officeart/2005/8/layout/lProcess3"/>
    <dgm:cxn modelId="{F847B686-5131-4D01-80C1-344402C43773}" type="presParOf" srcId="{48AEBA85-9C99-4099-8C42-29A181FD59AC}" destId="{559CAEA1-0396-4F9C-802C-5C65BBB69D38}" srcOrd="1" destOrd="0" presId="urn:microsoft.com/office/officeart/2005/8/layout/lProcess3"/>
    <dgm:cxn modelId="{780F3FC8-781A-48D3-AC19-715771B9E564}" type="presParOf" srcId="{48AEBA85-9C99-4099-8C42-29A181FD59AC}" destId="{DAED68B1-1B93-40F5-9DBC-BFC69C63E13E}" srcOrd="2" destOrd="0" presId="urn:microsoft.com/office/officeart/2005/8/layout/lProcess3"/>
    <dgm:cxn modelId="{CD1B2EFB-43A9-4350-BC9D-9013E72A345F}" type="presParOf" srcId="{DAED68B1-1B93-40F5-9DBC-BFC69C63E13E}" destId="{A895F799-543D-4FDB-9A79-E7778DFCB0AC}" srcOrd="0" destOrd="0" presId="urn:microsoft.com/office/officeart/2005/8/layout/lProcess3"/>
    <dgm:cxn modelId="{15BC2972-6DBA-4C73-B873-25A01DE82F23}" type="presParOf" srcId="{48AEBA85-9C99-4099-8C42-29A181FD59AC}" destId="{C1CE1075-85D3-48A6-8FEC-2A04BE7A1422}" srcOrd="3" destOrd="0" presId="urn:microsoft.com/office/officeart/2005/8/layout/lProcess3"/>
    <dgm:cxn modelId="{87AA2000-23D7-460D-A820-B7881EE93DB9}" type="presParOf" srcId="{48AEBA85-9C99-4099-8C42-29A181FD59AC}" destId="{CBB4B1CC-352F-4AC6-88BE-ACE553FA30B0}" srcOrd="4" destOrd="0" presId="urn:microsoft.com/office/officeart/2005/8/layout/lProcess3"/>
    <dgm:cxn modelId="{2A5DFD3A-EE18-4445-A71E-DD16B30BB649}" type="presParOf" srcId="{CBB4B1CC-352F-4AC6-88BE-ACE553FA30B0}" destId="{5840F509-BAC4-4D68-9AC4-8BD226AA4055}" srcOrd="0" destOrd="0" presId="urn:microsoft.com/office/officeart/2005/8/layout/lProcess3"/>
    <dgm:cxn modelId="{4378CE75-9473-488D-9F14-42FDA98EB6E0}" type="presParOf" srcId="{48AEBA85-9C99-4099-8C42-29A181FD59AC}" destId="{890B637B-3FCF-419E-930F-F64DA4522674}" srcOrd="5" destOrd="0" presId="urn:microsoft.com/office/officeart/2005/8/layout/lProcess3"/>
    <dgm:cxn modelId="{E7215CA5-9954-4238-AE38-387FEA4296F4}" type="presParOf" srcId="{48AEBA85-9C99-4099-8C42-29A181FD59AC}" destId="{389812FD-2DC7-4898-899A-D550404F0219}" srcOrd="6" destOrd="0" presId="urn:microsoft.com/office/officeart/2005/8/layout/lProcess3"/>
    <dgm:cxn modelId="{F6035ADA-8B01-4030-A19C-8314735CAC9B}" type="presParOf" srcId="{389812FD-2DC7-4898-899A-D550404F0219}" destId="{7FF83248-B016-4B00-8E46-9853C972392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AAAFC7-4F3A-4777-A5E8-6BF901E73E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4BA9E90-D346-4DF2-A58D-036CF09DC5EE}">
      <dgm:prSet custT="1"/>
      <dgm:spPr/>
      <dgm:t>
        <a:bodyPr/>
        <a:lstStyle/>
        <a:p>
          <a:pPr rtl="0"/>
          <a:r>
            <a:rPr lang="ru-RU" sz="2800" dirty="0" smtClean="0"/>
            <a:t>влияние на познавательную деятельность</a:t>
          </a:r>
          <a:endParaRPr lang="ru-RU" sz="2800" dirty="0"/>
        </a:p>
      </dgm:t>
    </dgm:pt>
    <dgm:pt modelId="{4697328E-0623-4866-8EDA-E4A07C62E6F0}" type="parTrans" cxnId="{EBDE8DC7-2899-4055-B63D-190528267042}">
      <dgm:prSet/>
      <dgm:spPr/>
      <dgm:t>
        <a:bodyPr/>
        <a:lstStyle/>
        <a:p>
          <a:endParaRPr lang="ru-RU"/>
        </a:p>
      </dgm:t>
    </dgm:pt>
    <dgm:pt modelId="{381D454B-B902-4850-AA59-7A686BDBD756}" type="sibTrans" cxnId="{EBDE8DC7-2899-4055-B63D-190528267042}">
      <dgm:prSet/>
      <dgm:spPr/>
      <dgm:t>
        <a:bodyPr/>
        <a:lstStyle/>
        <a:p>
          <a:endParaRPr lang="ru-RU"/>
        </a:p>
      </dgm:t>
    </dgm:pt>
    <dgm:pt modelId="{F6CA797E-095D-4FF1-9AE5-705B06F933CF}">
      <dgm:prSet custT="1"/>
      <dgm:spPr/>
      <dgm:t>
        <a:bodyPr/>
        <a:lstStyle/>
        <a:p>
          <a:pPr rtl="0"/>
          <a:r>
            <a:rPr lang="ru-RU" sz="2800" dirty="0" smtClean="0"/>
            <a:t>аналитический способ переработки информации, </a:t>
          </a:r>
          <a:endParaRPr lang="ru-RU" sz="2800" dirty="0"/>
        </a:p>
      </dgm:t>
    </dgm:pt>
    <dgm:pt modelId="{EB5CE505-0112-43CE-9CDD-41371C8DDE80}" type="parTrans" cxnId="{02E6C41F-EEBC-4E06-BCED-A0FE9339E685}">
      <dgm:prSet/>
      <dgm:spPr/>
      <dgm:t>
        <a:bodyPr/>
        <a:lstStyle/>
        <a:p>
          <a:endParaRPr lang="ru-RU"/>
        </a:p>
      </dgm:t>
    </dgm:pt>
    <dgm:pt modelId="{73B93896-F374-4338-9F17-AD62ABE36597}" type="sibTrans" cxnId="{02E6C41F-EEBC-4E06-BCED-A0FE9339E685}">
      <dgm:prSet/>
      <dgm:spPr/>
      <dgm:t>
        <a:bodyPr/>
        <a:lstStyle/>
        <a:p>
          <a:endParaRPr lang="ru-RU"/>
        </a:p>
      </dgm:t>
    </dgm:pt>
    <dgm:pt modelId="{ACB1E890-60EC-439B-BB48-FDE329659DA5}">
      <dgm:prSet custT="1"/>
      <dgm:spPr/>
      <dgm:t>
        <a:bodyPr/>
        <a:lstStyle/>
        <a:p>
          <a:pPr rtl="0"/>
          <a:r>
            <a:rPr lang="ru-RU" sz="2800" dirty="0" smtClean="0"/>
            <a:t>поэтапная работа с материалом; </a:t>
          </a:r>
          <a:endParaRPr lang="ru-RU" sz="2800" dirty="0"/>
        </a:p>
      </dgm:t>
    </dgm:pt>
    <dgm:pt modelId="{576CE750-3A11-48E3-AC1E-5B45C2C5B6F8}" type="parTrans" cxnId="{08C491D7-13B2-414E-8260-7BBAF36AA222}">
      <dgm:prSet/>
      <dgm:spPr/>
      <dgm:t>
        <a:bodyPr/>
        <a:lstStyle/>
        <a:p>
          <a:endParaRPr lang="ru-RU"/>
        </a:p>
      </dgm:t>
    </dgm:pt>
    <dgm:pt modelId="{402306E6-9C2F-42FF-992E-E07B9CC1065D}" type="sibTrans" cxnId="{08C491D7-13B2-414E-8260-7BBAF36AA222}">
      <dgm:prSet/>
      <dgm:spPr/>
      <dgm:t>
        <a:bodyPr/>
        <a:lstStyle/>
        <a:p>
          <a:endParaRPr lang="ru-RU"/>
        </a:p>
      </dgm:t>
    </dgm:pt>
    <dgm:pt modelId="{45B73279-1A27-417B-BD32-5ADCC54650FF}">
      <dgm:prSet custT="1"/>
      <dgm:spPr/>
      <dgm:t>
        <a:bodyPr/>
        <a:lstStyle/>
        <a:p>
          <a:pPr rtl="0"/>
          <a:r>
            <a:rPr lang="ru-RU" sz="2800" dirty="0" smtClean="0"/>
            <a:t>лучшее опознание вербальных стимулов, чем невербальных; </a:t>
          </a:r>
          <a:endParaRPr lang="ru-RU" sz="2800" dirty="0"/>
        </a:p>
      </dgm:t>
    </dgm:pt>
    <dgm:pt modelId="{D7617C09-A20B-425F-9038-C2D5F3CCE584}" type="parTrans" cxnId="{72B47F6A-F58E-42D7-8640-AECDFD646A34}">
      <dgm:prSet/>
      <dgm:spPr/>
      <dgm:t>
        <a:bodyPr/>
        <a:lstStyle/>
        <a:p>
          <a:endParaRPr lang="ru-RU"/>
        </a:p>
      </dgm:t>
    </dgm:pt>
    <dgm:pt modelId="{41222CA4-F62C-4844-AB92-14B42C07909A}" type="sibTrans" cxnId="{72B47F6A-F58E-42D7-8640-AECDFD646A34}">
      <dgm:prSet/>
      <dgm:spPr/>
      <dgm:t>
        <a:bodyPr/>
        <a:lstStyle/>
        <a:p>
          <a:endParaRPr lang="ru-RU"/>
        </a:p>
      </dgm:t>
    </dgm:pt>
    <dgm:pt modelId="{67246801-E2DB-4C4E-8468-9ED9E959AF4F}">
      <dgm:prSet custT="1"/>
      <dgm:spPr/>
      <dgm:t>
        <a:bodyPr/>
        <a:lstStyle/>
        <a:p>
          <a:pPr rtl="0"/>
          <a:r>
            <a:rPr lang="ru-RU" sz="2800" dirty="0" smtClean="0"/>
            <a:t>снижение возможности выполнения зрительно-пространственных заданий.. </a:t>
          </a:r>
          <a:endParaRPr lang="ru-RU" sz="2800" dirty="0"/>
        </a:p>
      </dgm:t>
    </dgm:pt>
    <dgm:pt modelId="{5D1595FD-708D-4495-9162-6FF96F2448EF}" type="parTrans" cxnId="{0907BF9D-083A-43AE-A384-D997DF7B3529}">
      <dgm:prSet/>
      <dgm:spPr/>
      <dgm:t>
        <a:bodyPr/>
        <a:lstStyle/>
        <a:p>
          <a:endParaRPr lang="ru-RU"/>
        </a:p>
      </dgm:t>
    </dgm:pt>
    <dgm:pt modelId="{1D998537-629B-4592-BE37-977559930659}" type="sibTrans" cxnId="{0907BF9D-083A-43AE-A384-D997DF7B3529}">
      <dgm:prSet/>
      <dgm:spPr/>
      <dgm:t>
        <a:bodyPr/>
        <a:lstStyle/>
        <a:p>
          <a:endParaRPr lang="ru-RU"/>
        </a:p>
      </dgm:t>
    </dgm:pt>
    <dgm:pt modelId="{3257A4A5-B35E-4EF4-9167-2127F9153DE7}" type="pres">
      <dgm:prSet presAssocID="{91AAAFC7-4F3A-4777-A5E8-6BF901E73E55}" presName="linear" presStyleCnt="0">
        <dgm:presLayoutVars>
          <dgm:animLvl val="lvl"/>
          <dgm:resizeHandles val="exact"/>
        </dgm:presLayoutVars>
      </dgm:prSet>
      <dgm:spPr/>
    </dgm:pt>
    <dgm:pt modelId="{D54A8404-A0FE-448D-84A8-DC68AA9926A6}" type="pres">
      <dgm:prSet presAssocID="{14BA9E90-D346-4DF2-A58D-036CF09DC5E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D8C9DCF-8260-4B37-A7A4-16FB79F1721D}" type="pres">
      <dgm:prSet presAssocID="{381D454B-B902-4850-AA59-7A686BDBD756}" presName="spacer" presStyleCnt="0"/>
      <dgm:spPr/>
    </dgm:pt>
    <dgm:pt modelId="{90055AB5-6B05-4F95-AD90-7FEF1895A47D}" type="pres">
      <dgm:prSet presAssocID="{F6CA797E-095D-4FF1-9AE5-705B06F933C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CFEAC79-EA7D-4E3E-BB99-E0C0D6763867}" type="pres">
      <dgm:prSet presAssocID="{73B93896-F374-4338-9F17-AD62ABE36597}" presName="spacer" presStyleCnt="0"/>
      <dgm:spPr/>
    </dgm:pt>
    <dgm:pt modelId="{6D54689A-9483-47F4-AF01-3699D5A95A1F}" type="pres">
      <dgm:prSet presAssocID="{ACB1E890-60EC-439B-BB48-FDE329659DA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CA9DE29-AF0A-4FBE-8BDD-7236E773239F}" type="pres">
      <dgm:prSet presAssocID="{402306E6-9C2F-42FF-992E-E07B9CC1065D}" presName="spacer" presStyleCnt="0"/>
      <dgm:spPr/>
    </dgm:pt>
    <dgm:pt modelId="{E9FFF705-ECB2-465D-917A-3C232782F5A8}" type="pres">
      <dgm:prSet presAssocID="{45B73279-1A27-417B-BD32-5ADCC54650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A3D515E-5ED2-46CA-A1D0-3914CFD98330}" type="pres">
      <dgm:prSet presAssocID="{41222CA4-F62C-4844-AB92-14B42C07909A}" presName="spacer" presStyleCnt="0"/>
      <dgm:spPr/>
    </dgm:pt>
    <dgm:pt modelId="{A325EB4E-D6E7-4B7D-8D9D-7669944E2A30}" type="pres">
      <dgm:prSet presAssocID="{67246801-E2DB-4C4E-8468-9ED9E959AF4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BDE8DC7-2899-4055-B63D-190528267042}" srcId="{91AAAFC7-4F3A-4777-A5E8-6BF901E73E55}" destId="{14BA9E90-D346-4DF2-A58D-036CF09DC5EE}" srcOrd="0" destOrd="0" parTransId="{4697328E-0623-4866-8EDA-E4A07C62E6F0}" sibTransId="{381D454B-B902-4850-AA59-7A686BDBD756}"/>
    <dgm:cxn modelId="{96167792-A6BD-48CB-9645-DF9F35252FAD}" type="presOf" srcId="{45B73279-1A27-417B-BD32-5ADCC54650FF}" destId="{E9FFF705-ECB2-465D-917A-3C232782F5A8}" srcOrd="0" destOrd="0" presId="urn:microsoft.com/office/officeart/2005/8/layout/vList2"/>
    <dgm:cxn modelId="{08C491D7-13B2-414E-8260-7BBAF36AA222}" srcId="{91AAAFC7-4F3A-4777-A5E8-6BF901E73E55}" destId="{ACB1E890-60EC-439B-BB48-FDE329659DA5}" srcOrd="2" destOrd="0" parTransId="{576CE750-3A11-48E3-AC1E-5B45C2C5B6F8}" sibTransId="{402306E6-9C2F-42FF-992E-E07B9CC1065D}"/>
    <dgm:cxn modelId="{72B47F6A-F58E-42D7-8640-AECDFD646A34}" srcId="{91AAAFC7-4F3A-4777-A5E8-6BF901E73E55}" destId="{45B73279-1A27-417B-BD32-5ADCC54650FF}" srcOrd="3" destOrd="0" parTransId="{D7617C09-A20B-425F-9038-C2D5F3CCE584}" sibTransId="{41222CA4-F62C-4844-AB92-14B42C07909A}"/>
    <dgm:cxn modelId="{9C95D912-4C97-4834-910F-CB134434DE55}" type="presOf" srcId="{ACB1E890-60EC-439B-BB48-FDE329659DA5}" destId="{6D54689A-9483-47F4-AF01-3699D5A95A1F}" srcOrd="0" destOrd="0" presId="urn:microsoft.com/office/officeart/2005/8/layout/vList2"/>
    <dgm:cxn modelId="{08C992A9-30F2-445F-B4B0-F74518B12D45}" type="presOf" srcId="{F6CA797E-095D-4FF1-9AE5-705B06F933CF}" destId="{90055AB5-6B05-4F95-AD90-7FEF1895A47D}" srcOrd="0" destOrd="0" presId="urn:microsoft.com/office/officeart/2005/8/layout/vList2"/>
    <dgm:cxn modelId="{660D632A-EAF3-4B71-B65D-CB4888F1DF80}" type="presOf" srcId="{67246801-E2DB-4C4E-8468-9ED9E959AF4F}" destId="{A325EB4E-D6E7-4B7D-8D9D-7669944E2A30}" srcOrd="0" destOrd="0" presId="urn:microsoft.com/office/officeart/2005/8/layout/vList2"/>
    <dgm:cxn modelId="{17A3959E-8CAB-4BB5-AF25-44D832F8F128}" type="presOf" srcId="{14BA9E90-D346-4DF2-A58D-036CF09DC5EE}" destId="{D54A8404-A0FE-448D-84A8-DC68AA9926A6}" srcOrd="0" destOrd="0" presId="urn:microsoft.com/office/officeart/2005/8/layout/vList2"/>
    <dgm:cxn modelId="{02E6C41F-EEBC-4E06-BCED-A0FE9339E685}" srcId="{91AAAFC7-4F3A-4777-A5E8-6BF901E73E55}" destId="{F6CA797E-095D-4FF1-9AE5-705B06F933CF}" srcOrd="1" destOrd="0" parTransId="{EB5CE505-0112-43CE-9CDD-41371C8DDE80}" sibTransId="{73B93896-F374-4338-9F17-AD62ABE36597}"/>
    <dgm:cxn modelId="{0907BF9D-083A-43AE-A384-D997DF7B3529}" srcId="{91AAAFC7-4F3A-4777-A5E8-6BF901E73E55}" destId="{67246801-E2DB-4C4E-8468-9ED9E959AF4F}" srcOrd="4" destOrd="0" parTransId="{5D1595FD-708D-4495-9162-6FF96F2448EF}" sibTransId="{1D998537-629B-4592-BE37-977559930659}"/>
    <dgm:cxn modelId="{EF60EEC4-E424-4EF7-94F8-18A58EDA30A9}" type="presOf" srcId="{91AAAFC7-4F3A-4777-A5E8-6BF901E73E55}" destId="{3257A4A5-B35E-4EF4-9167-2127F9153DE7}" srcOrd="0" destOrd="0" presId="urn:microsoft.com/office/officeart/2005/8/layout/vList2"/>
    <dgm:cxn modelId="{F26F58A2-1D2E-4613-BD8D-03D83DD1465D}" type="presParOf" srcId="{3257A4A5-B35E-4EF4-9167-2127F9153DE7}" destId="{D54A8404-A0FE-448D-84A8-DC68AA9926A6}" srcOrd="0" destOrd="0" presId="urn:microsoft.com/office/officeart/2005/8/layout/vList2"/>
    <dgm:cxn modelId="{51D4336D-CEC4-495C-BE9D-80ECC08065E4}" type="presParOf" srcId="{3257A4A5-B35E-4EF4-9167-2127F9153DE7}" destId="{BD8C9DCF-8260-4B37-A7A4-16FB79F1721D}" srcOrd="1" destOrd="0" presId="urn:microsoft.com/office/officeart/2005/8/layout/vList2"/>
    <dgm:cxn modelId="{C29E42C7-4A9C-40E2-AC1C-6BDECBDE7C66}" type="presParOf" srcId="{3257A4A5-B35E-4EF4-9167-2127F9153DE7}" destId="{90055AB5-6B05-4F95-AD90-7FEF1895A47D}" srcOrd="2" destOrd="0" presId="urn:microsoft.com/office/officeart/2005/8/layout/vList2"/>
    <dgm:cxn modelId="{C34B00B7-EB74-4FDC-9A99-6E2E58C16C0D}" type="presParOf" srcId="{3257A4A5-B35E-4EF4-9167-2127F9153DE7}" destId="{ECFEAC79-EA7D-4E3E-BB99-E0C0D6763867}" srcOrd="3" destOrd="0" presId="urn:microsoft.com/office/officeart/2005/8/layout/vList2"/>
    <dgm:cxn modelId="{41C9B28B-4801-44FC-B807-6306A7538656}" type="presParOf" srcId="{3257A4A5-B35E-4EF4-9167-2127F9153DE7}" destId="{6D54689A-9483-47F4-AF01-3699D5A95A1F}" srcOrd="4" destOrd="0" presId="urn:microsoft.com/office/officeart/2005/8/layout/vList2"/>
    <dgm:cxn modelId="{8A2AAA9B-594C-4192-817E-E4E840691461}" type="presParOf" srcId="{3257A4A5-B35E-4EF4-9167-2127F9153DE7}" destId="{2CA9DE29-AF0A-4FBE-8BDD-7236E773239F}" srcOrd="5" destOrd="0" presId="urn:microsoft.com/office/officeart/2005/8/layout/vList2"/>
    <dgm:cxn modelId="{EF4D61DB-D301-4899-99AA-7B170E560ACF}" type="presParOf" srcId="{3257A4A5-B35E-4EF4-9167-2127F9153DE7}" destId="{E9FFF705-ECB2-465D-917A-3C232782F5A8}" srcOrd="6" destOrd="0" presId="urn:microsoft.com/office/officeart/2005/8/layout/vList2"/>
    <dgm:cxn modelId="{4B9F6069-A2BB-4C39-B8D5-EE39E1441736}" type="presParOf" srcId="{3257A4A5-B35E-4EF4-9167-2127F9153DE7}" destId="{CA3D515E-5ED2-46CA-A1D0-3914CFD98330}" srcOrd="7" destOrd="0" presId="urn:microsoft.com/office/officeart/2005/8/layout/vList2"/>
    <dgm:cxn modelId="{231C668F-2D2B-4D7F-8783-0595BF19F332}" type="presParOf" srcId="{3257A4A5-B35E-4EF4-9167-2127F9153DE7}" destId="{A325EB4E-D6E7-4B7D-8D9D-7669944E2A3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749299-1D63-4808-8977-FB7EDBCBC0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8EB05B-32C8-42A7-9D9B-9DE8BA918CDB}">
      <dgm:prSet/>
      <dgm:spPr/>
      <dgm:t>
        <a:bodyPr/>
        <a:lstStyle/>
        <a:p>
          <a:pPr rtl="0"/>
          <a:r>
            <a:rPr lang="ru-RU" dirty="0" smtClean="0"/>
            <a:t>низкий уровень развития фонематического слуха;</a:t>
          </a:r>
          <a:endParaRPr lang="ru-RU" dirty="0"/>
        </a:p>
      </dgm:t>
    </dgm:pt>
    <dgm:pt modelId="{65D9AC2F-3C98-4832-93F2-F7D9EEF76B92}" type="parTrans" cxnId="{1C68B88B-A1C0-4076-9773-C32AF053BBF5}">
      <dgm:prSet/>
      <dgm:spPr/>
      <dgm:t>
        <a:bodyPr/>
        <a:lstStyle/>
        <a:p>
          <a:endParaRPr lang="ru-RU"/>
        </a:p>
      </dgm:t>
    </dgm:pt>
    <dgm:pt modelId="{EBA5FAE6-F926-4AD4-A058-F91BF8676CFA}" type="sibTrans" cxnId="{1C68B88B-A1C0-4076-9773-C32AF053BBF5}">
      <dgm:prSet/>
      <dgm:spPr/>
      <dgm:t>
        <a:bodyPr/>
        <a:lstStyle/>
        <a:p>
          <a:endParaRPr lang="ru-RU"/>
        </a:p>
      </dgm:t>
    </dgm:pt>
    <dgm:pt modelId="{8DEDAADD-1E89-40F0-9CC7-BAB0D24A2774}">
      <dgm:prSet/>
      <dgm:spPr/>
      <dgm:t>
        <a:bodyPr/>
        <a:lstStyle/>
        <a:p>
          <a:pPr rtl="0"/>
          <a:r>
            <a:rPr lang="ru-RU" smtClean="0"/>
            <a:t>слабая концентрация внимания;</a:t>
          </a:r>
          <a:endParaRPr lang="ru-RU"/>
        </a:p>
      </dgm:t>
    </dgm:pt>
    <dgm:pt modelId="{DCABFBBF-515D-4B3B-9D57-3A494A84E9A7}" type="parTrans" cxnId="{A66F7471-3E28-4BB5-B946-99DD0E7D2423}">
      <dgm:prSet/>
      <dgm:spPr/>
      <dgm:t>
        <a:bodyPr/>
        <a:lstStyle/>
        <a:p>
          <a:endParaRPr lang="ru-RU"/>
        </a:p>
      </dgm:t>
    </dgm:pt>
    <dgm:pt modelId="{A80AE60E-59B2-4242-94C8-CE9572838BB9}" type="sibTrans" cxnId="{A66F7471-3E28-4BB5-B946-99DD0E7D2423}">
      <dgm:prSet/>
      <dgm:spPr/>
      <dgm:t>
        <a:bodyPr/>
        <a:lstStyle/>
        <a:p>
          <a:endParaRPr lang="ru-RU"/>
        </a:p>
      </dgm:t>
    </dgm:pt>
    <dgm:pt modelId="{8066CCE8-4398-4E07-92D6-C6145454B537}">
      <dgm:prSet/>
      <dgm:spPr/>
      <dgm:t>
        <a:bodyPr/>
        <a:lstStyle/>
        <a:p>
          <a:pPr rtl="0"/>
          <a:r>
            <a:rPr lang="ru-RU" dirty="0" smtClean="0"/>
            <a:t>низкий уровень развития наглядно-действенного мышления</a:t>
          </a:r>
          <a:endParaRPr lang="ru-RU" dirty="0"/>
        </a:p>
      </dgm:t>
    </dgm:pt>
    <dgm:pt modelId="{471CA617-AD19-4555-859C-05EF8C5F142D}" type="parTrans" cxnId="{29BE5AAF-D5C7-4A35-9898-2125009D5278}">
      <dgm:prSet/>
      <dgm:spPr/>
      <dgm:t>
        <a:bodyPr/>
        <a:lstStyle/>
        <a:p>
          <a:endParaRPr lang="ru-RU"/>
        </a:p>
      </dgm:t>
    </dgm:pt>
    <dgm:pt modelId="{AED0D89E-33E7-4580-8D2B-FBE801A52767}" type="sibTrans" cxnId="{29BE5AAF-D5C7-4A35-9898-2125009D5278}">
      <dgm:prSet/>
      <dgm:spPr/>
      <dgm:t>
        <a:bodyPr/>
        <a:lstStyle/>
        <a:p>
          <a:endParaRPr lang="ru-RU"/>
        </a:p>
      </dgm:t>
    </dgm:pt>
    <dgm:pt modelId="{CF19FD04-EEB2-404F-96CA-ECC1CA76C4EB}">
      <dgm:prSet/>
      <dgm:spPr/>
      <dgm:t>
        <a:bodyPr/>
        <a:lstStyle/>
        <a:p>
          <a:pPr rtl="0"/>
          <a:r>
            <a:rPr lang="ru-RU" smtClean="0"/>
            <a:t>индивидуальные типологические особенности личности.</a:t>
          </a:r>
          <a:endParaRPr lang="ru-RU"/>
        </a:p>
      </dgm:t>
    </dgm:pt>
    <dgm:pt modelId="{820C23BC-F21B-4B7E-9CF8-ABD484523BF0}" type="parTrans" cxnId="{8980017C-E59C-4FB0-B6AA-E636A37EDE8E}">
      <dgm:prSet/>
      <dgm:spPr/>
      <dgm:t>
        <a:bodyPr/>
        <a:lstStyle/>
        <a:p>
          <a:endParaRPr lang="ru-RU"/>
        </a:p>
      </dgm:t>
    </dgm:pt>
    <dgm:pt modelId="{B2A9EF3F-DD7F-4DEF-9524-2E842F0E9E95}" type="sibTrans" cxnId="{8980017C-E59C-4FB0-B6AA-E636A37EDE8E}">
      <dgm:prSet/>
      <dgm:spPr/>
      <dgm:t>
        <a:bodyPr/>
        <a:lstStyle/>
        <a:p>
          <a:endParaRPr lang="ru-RU"/>
        </a:p>
      </dgm:t>
    </dgm:pt>
    <dgm:pt modelId="{951C3550-D4F7-4359-B797-A71C1009CBFC}">
      <dgm:prSet/>
      <dgm:spPr/>
      <dgm:t>
        <a:bodyPr/>
        <a:lstStyle/>
        <a:p>
          <a:pPr rtl="0"/>
          <a:r>
            <a:rPr lang="ru-RU" smtClean="0"/>
            <a:t>несформированность приемов самоконтроля;</a:t>
          </a:r>
          <a:endParaRPr lang="ru-RU" dirty="0"/>
        </a:p>
      </dgm:t>
    </dgm:pt>
    <dgm:pt modelId="{3496E5E7-3BE2-4CD8-9CE1-190135A5901D}" type="parTrans" cxnId="{37674A98-8BC0-43A8-9CFA-7AF5462B3F72}">
      <dgm:prSet/>
      <dgm:spPr/>
    </dgm:pt>
    <dgm:pt modelId="{E2B1F96A-2751-4AB7-9D04-E43579147994}" type="sibTrans" cxnId="{37674A98-8BC0-43A8-9CFA-7AF5462B3F72}">
      <dgm:prSet/>
      <dgm:spPr/>
    </dgm:pt>
    <dgm:pt modelId="{802687C6-62D8-4033-8A92-28FAFB6913D2}" type="pres">
      <dgm:prSet presAssocID="{57749299-1D63-4808-8977-FB7EDBCBC01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451DCF5-1964-4384-B5E7-FE120DBB4479}" type="pres">
      <dgm:prSet presAssocID="{0E8EB05B-32C8-42A7-9D9B-9DE8BA918CDB}" presName="circle1" presStyleLbl="node1" presStyleIdx="0" presStyleCnt="5"/>
      <dgm:spPr/>
    </dgm:pt>
    <dgm:pt modelId="{29BAE1F1-0E65-4E1C-ADAE-21EF7A2152F3}" type="pres">
      <dgm:prSet presAssocID="{0E8EB05B-32C8-42A7-9D9B-9DE8BA918CDB}" presName="space" presStyleCnt="0"/>
      <dgm:spPr/>
    </dgm:pt>
    <dgm:pt modelId="{FAC61F2F-90B1-4371-87DE-DDD354B9939B}" type="pres">
      <dgm:prSet presAssocID="{0E8EB05B-32C8-42A7-9D9B-9DE8BA918CDB}" presName="rect1" presStyleLbl="alignAcc1" presStyleIdx="0" presStyleCnt="5"/>
      <dgm:spPr/>
      <dgm:t>
        <a:bodyPr/>
        <a:lstStyle/>
        <a:p>
          <a:endParaRPr lang="ru-RU"/>
        </a:p>
      </dgm:t>
    </dgm:pt>
    <dgm:pt modelId="{925463A7-62B0-4C7E-831D-B6FEBECFF619}" type="pres">
      <dgm:prSet presAssocID="{8DEDAADD-1E89-40F0-9CC7-BAB0D24A2774}" presName="vertSpace2" presStyleLbl="node1" presStyleIdx="0" presStyleCnt="5"/>
      <dgm:spPr/>
    </dgm:pt>
    <dgm:pt modelId="{B4194CA8-215A-4C25-BDE6-9BE8B854ECBD}" type="pres">
      <dgm:prSet presAssocID="{8DEDAADD-1E89-40F0-9CC7-BAB0D24A2774}" presName="circle2" presStyleLbl="node1" presStyleIdx="1" presStyleCnt="5"/>
      <dgm:spPr/>
    </dgm:pt>
    <dgm:pt modelId="{8275CB7D-24D2-4F25-92D3-536CDB004ABB}" type="pres">
      <dgm:prSet presAssocID="{8DEDAADD-1E89-40F0-9CC7-BAB0D24A2774}" presName="rect2" presStyleLbl="alignAcc1" presStyleIdx="1" presStyleCnt="5"/>
      <dgm:spPr/>
    </dgm:pt>
    <dgm:pt modelId="{75565DE7-0342-4CDB-A34D-2F482755609D}" type="pres">
      <dgm:prSet presAssocID="{8066CCE8-4398-4E07-92D6-C6145454B537}" presName="vertSpace3" presStyleLbl="node1" presStyleIdx="1" presStyleCnt="5"/>
      <dgm:spPr/>
    </dgm:pt>
    <dgm:pt modelId="{1CC4E477-1743-41EE-A8B3-ABF39BC9CC8D}" type="pres">
      <dgm:prSet presAssocID="{8066CCE8-4398-4E07-92D6-C6145454B537}" presName="circle3" presStyleLbl="node1" presStyleIdx="2" presStyleCnt="5"/>
      <dgm:spPr/>
    </dgm:pt>
    <dgm:pt modelId="{CAA586AF-D914-436E-AB82-0B4DB81C5319}" type="pres">
      <dgm:prSet presAssocID="{8066CCE8-4398-4E07-92D6-C6145454B537}" presName="rect3" presStyleLbl="alignAcc1" presStyleIdx="2" presStyleCnt="5"/>
      <dgm:spPr/>
      <dgm:t>
        <a:bodyPr/>
        <a:lstStyle/>
        <a:p>
          <a:endParaRPr lang="ru-RU"/>
        </a:p>
      </dgm:t>
    </dgm:pt>
    <dgm:pt modelId="{B62F6A45-CA58-46B6-BE1C-026289E51ABD}" type="pres">
      <dgm:prSet presAssocID="{951C3550-D4F7-4359-B797-A71C1009CBFC}" presName="vertSpace4" presStyleLbl="node1" presStyleIdx="2" presStyleCnt="5"/>
      <dgm:spPr/>
    </dgm:pt>
    <dgm:pt modelId="{DAF06FB2-0748-466A-BD6D-D87E330581EF}" type="pres">
      <dgm:prSet presAssocID="{951C3550-D4F7-4359-B797-A71C1009CBFC}" presName="circle4" presStyleLbl="node1" presStyleIdx="3" presStyleCnt="5"/>
      <dgm:spPr/>
    </dgm:pt>
    <dgm:pt modelId="{B59BF5F2-B30F-4794-B77D-50519F3D5B6E}" type="pres">
      <dgm:prSet presAssocID="{951C3550-D4F7-4359-B797-A71C1009CBFC}" presName="rect4" presStyleLbl="alignAcc1" presStyleIdx="3" presStyleCnt="5"/>
      <dgm:spPr/>
    </dgm:pt>
    <dgm:pt modelId="{5FCE9513-EB63-475C-BF54-788730758635}" type="pres">
      <dgm:prSet presAssocID="{CF19FD04-EEB2-404F-96CA-ECC1CA76C4EB}" presName="vertSpace5" presStyleLbl="node1" presStyleIdx="3" presStyleCnt="5"/>
      <dgm:spPr/>
    </dgm:pt>
    <dgm:pt modelId="{E3E6F97B-E375-4C16-AEB9-90943816FF4D}" type="pres">
      <dgm:prSet presAssocID="{CF19FD04-EEB2-404F-96CA-ECC1CA76C4EB}" presName="circle5" presStyleLbl="node1" presStyleIdx="4" presStyleCnt="5"/>
      <dgm:spPr/>
    </dgm:pt>
    <dgm:pt modelId="{192CCE7E-1F70-4743-A343-3D6BFD25FE5D}" type="pres">
      <dgm:prSet presAssocID="{CF19FD04-EEB2-404F-96CA-ECC1CA76C4EB}" presName="rect5" presStyleLbl="alignAcc1" presStyleIdx="4" presStyleCnt="5"/>
      <dgm:spPr/>
    </dgm:pt>
    <dgm:pt modelId="{68688A94-5081-4582-A47C-230BF8EC465D}" type="pres">
      <dgm:prSet presAssocID="{0E8EB05B-32C8-42A7-9D9B-9DE8BA918CDB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3BEC9-DE9A-4CCC-A02B-6BC36FDB74F4}" type="pres">
      <dgm:prSet presAssocID="{8DEDAADD-1E89-40F0-9CC7-BAB0D24A2774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E6B08914-2E56-442B-BD47-8517CE28167B}" type="pres">
      <dgm:prSet presAssocID="{8066CCE8-4398-4E07-92D6-C6145454B537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38088-6158-40D9-865C-76B630772F75}" type="pres">
      <dgm:prSet presAssocID="{951C3550-D4F7-4359-B797-A71C1009CBFC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F89A87A8-E430-4727-8E72-B27B79B2141B}" type="pres">
      <dgm:prSet presAssocID="{CF19FD04-EEB2-404F-96CA-ECC1CA76C4EB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A66F7471-3E28-4BB5-B946-99DD0E7D2423}" srcId="{57749299-1D63-4808-8977-FB7EDBCBC015}" destId="{8DEDAADD-1E89-40F0-9CC7-BAB0D24A2774}" srcOrd="1" destOrd="0" parTransId="{DCABFBBF-515D-4B3B-9D57-3A494A84E9A7}" sibTransId="{A80AE60E-59B2-4242-94C8-CE9572838BB9}"/>
    <dgm:cxn modelId="{C451FEA4-465A-4218-9DB9-87B22F792A55}" type="presOf" srcId="{0E8EB05B-32C8-42A7-9D9B-9DE8BA918CDB}" destId="{FAC61F2F-90B1-4371-87DE-DDD354B9939B}" srcOrd="0" destOrd="0" presId="urn:microsoft.com/office/officeart/2005/8/layout/target3"/>
    <dgm:cxn modelId="{1C68B88B-A1C0-4076-9773-C32AF053BBF5}" srcId="{57749299-1D63-4808-8977-FB7EDBCBC015}" destId="{0E8EB05B-32C8-42A7-9D9B-9DE8BA918CDB}" srcOrd="0" destOrd="0" parTransId="{65D9AC2F-3C98-4832-93F2-F7D9EEF76B92}" sibTransId="{EBA5FAE6-F926-4AD4-A058-F91BF8676CFA}"/>
    <dgm:cxn modelId="{37674A98-8BC0-43A8-9CFA-7AF5462B3F72}" srcId="{57749299-1D63-4808-8977-FB7EDBCBC015}" destId="{951C3550-D4F7-4359-B797-A71C1009CBFC}" srcOrd="3" destOrd="0" parTransId="{3496E5E7-3BE2-4CD8-9CE1-190135A5901D}" sibTransId="{E2B1F96A-2751-4AB7-9D04-E43579147994}"/>
    <dgm:cxn modelId="{0E66F0A4-9932-4644-97DD-CA084848A82F}" type="presOf" srcId="{8DEDAADD-1E89-40F0-9CC7-BAB0D24A2774}" destId="{5613BEC9-DE9A-4CCC-A02B-6BC36FDB74F4}" srcOrd="1" destOrd="0" presId="urn:microsoft.com/office/officeart/2005/8/layout/target3"/>
    <dgm:cxn modelId="{8980017C-E59C-4FB0-B6AA-E636A37EDE8E}" srcId="{57749299-1D63-4808-8977-FB7EDBCBC015}" destId="{CF19FD04-EEB2-404F-96CA-ECC1CA76C4EB}" srcOrd="4" destOrd="0" parTransId="{820C23BC-F21B-4B7E-9CF8-ABD484523BF0}" sibTransId="{B2A9EF3F-DD7F-4DEF-9524-2E842F0E9E95}"/>
    <dgm:cxn modelId="{54A418B5-1595-4CB6-BB5D-4317064236B1}" type="presOf" srcId="{57749299-1D63-4808-8977-FB7EDBCBC015}" destId="{802687C6-62D8-4033-8A92-28FAFB6913D2}" srcOrd="0" destOrd="0" presId="urn:microsoft.com/office/officeart/2005/8/layout/target3"/>
    <dgm:cxn modelId="{3A3B2757-E14E-4DF1-8A33-08F1B584DF1F}" type="presOf" srcId="{951C3550-D4F7-4359-B797-A71C1009CBFC}" destId="{B59BF5F2-B30F-4794-B77D-50519F3D5B6E}" srcOrd="0" destOrd="0" presId="urn:microsoft.com/office/officeart/2005/8/layout/target3"/>
    <dgm:cxn modelId="{A54A0A30-5903-42D9-BA27-B39422D53A72}" type="presOf" srcId="{0E8EB05B-32C8-42A7-9D9B-9DE8BA918CDB}" destId="{68688A94-5081-4582-A47C-230BF8EC465D}" srcOrd="1" destOrd="0" presId="urn:microsoft.com/office/officeart/2005/8/layout/target3"/>
    <dgm:cxn modelId="{29BE5AAF-D5C7-4A35-9898-2125009D5278}" srcId="{57749299-1D63-4808-8977-FB7EDBCBC015}" destId="{8066CCE8-4398-4E07-92D6-C6145454B537}" srcOrd="2" destOrd="0" parTransId="{471CA617-AD19-4555-859C-05EF8C5F142D}" sibTransId="{AED0D89E-33E7-4580-8D2B-FBE801A52767}"/>
    <dgm:cxn modelId="{CF8F1AFB-F080-40F4-ABE7-762D6B75C64F}" type="presOf" srcId="{8066CCE8-4398-4E07-92D6-C6145454B537}" destId="{CAA586AF-D914-436E-AB82-0B4DB81C5319}" srcOrd="0" destOrd="0" presId="urn:microsoft.com/office/officeart/2005/8/layout/target3"/>
    <dgm:cxn modelId="{436380AE-248F-44CF-8A3F-D0972BBA118A}" type="presOf" srcId="{CF19FD04-EEB2-404F-96CA-ECC1CA76C4EB}" destId="{192CCE7E-1F70-4743-A343-3D6BFD25FE5D}" srcOrd="0" destOrd="0" presId="urn:microsoft.com/office/officeart/2005/8/layout/target3"/>
    <dgm:cxn modelId="{F2CC0795-6A3A-4FE1-AA8D-917F3C4DCAB1}" type="presOf" srcId="{951C3550-D4F7-4359-B797-A71C1009CBFC}" destId="{F4838088-6158-40D9-865C-76B630772F75}" srcOrd="1" destOrd="0" presId="urn:microsoft.com/office/officeart/2005/8/layout/target3"/>
    <dgm:cxn modelId="{B6AD52E2-A809-469F-BC18-3FB8D9110CF6}" type="presOf" srcId="{8066CCE8-4398-4E07-92D6-C6145454B537}" destId="{E6B08914-2E56-442B-BD47-8517CE28167B}" srcOrd="1" destOrd="0" presId="urn:microsoft.com/office/officeart/2005/8/layout/target3"/>
    <dgm:cxn modelId="{DF99575E-3B71-493C-B215-5EEDC7E8024C}" type="presOf" srcId="{8DEDAADD-1E89-40F0-9CC7-BAB0D24A2774}" destId="{8275CB7D-24D2-4F25-92D3-536CDB004ABB}" srcOrd="0" destOrd="0" presId="urn:microsoft.com/office/officeart/2005/8/layout/target3"/>
    <dgm:cxn modelId="{DF8D871B-E903-40B0-88FD-C756BBFE80F3}" type="presOf" srcId="{CF19FD04-EEB2-404F-96CA-ECC1CA76C4EB}" destId="{F89A87A8-E430-4727-8E72-B27B79B2141B}" srcOrd="1" destOrd="0" presId="urn:microsoft.com/office/officeart/2005/8/layout/target3"/>
    <dgm:cxn modelId="{BDAC7E28-72F3-453B-8993-476D55F73672}" type="presParOf" srcId="{802687C6-62D8-4033-8A92-28FAFB6913D2}" destId="{2451DCF5-1964-4384-B5E7-FE120DBB4479}" srcOrd="0" destOrd="0" presId="urn:microsoft.com/office/officeart/2005/8/layout/target3"/>
    <dgm:cxn modelId="{6C3136D0-FB4B-40DD-90E4-9D4CD37C3EF1}" type="presParOf" srcId="{802687C6-62D8-4033-8A92-28FAFB6913D2}" destId="{29BAE1F1-0E65-4E1C-ADAE-21EF7A2152F3}" srcOrd="1" destOrd="0" presId="urn:microsoft.com/office/officeart/2005/8/layout/target3"/>
    <dgm:cxn modelId="{4F075C0B-1159-4502-B7CF-1633A87D6255}" type="presParOf" srcId="{802687C6-62D8-4033-8A92-28FAFB6913D2}" destId="{FAC61F2F-90B1-4371-87DE-DDD354B9939B}" srcOrd="2" destOrd="0" presId="urn:microsoft.com/office/officeart/2005/8/layout/target3"/>
    <dgm:cxn modelId="{435D1079-1AA1-492E-876A-6D60628FE0A6}" type="presParOf" srcId="{802687C6-62D8-4033-8A92-28FAFB6913D2}" destId="{925463A7-62B0-4C7E-831D-B6FEBECFF619}" srcOrd="3" destOrd="0" presId="urn:microsoft.com/office/officeart/2005/8/layout/target3"/>
    <dgm:cxn modelId="{F13ED933-8481-4684-A22C-228B838A5BFA}" type="presParOf" srcId="{802687C6-62D8-4033-8A92-28FAFB6913D2}" destId="{B4194CA8-215A-4C25-BDE6-9BE8B854ECBD}" srcOrd="4" destOrd="0" presId="urn:microsoft.com/office/officeart/2005/8/layout/target3"/>
    <dgm:cxn modelId="{DF2ED2F0-A415-4489-9524-0D47FF0DD686}" type="presParOf" srcId="{802687C6-62D8-4033-8A92-28FAFB6913D2}" destId="{8275CB7D-24D2-4F25-92D3-536CDB004ABB}" srcOrd="5" destOrd="0" presId="urn:microsoft.com/office/officeart/2005/8/layout/target3"/>
    <dgm:cxn modelId="{A13F3164-7AF3-4946-A6AC-566AF93E5BA2}" type="presParOf" srcId="{802687C6-62D8-4033-8A92-28FAFB6913D2}" destId="{75565DE7-0342-4CDB-A34D-2F482755609D}" srcOrd="6" destOrd="0" presId="urn:microsoft.com/office/officeart/2005/8/layout/target3"/>
    <dgm:cxn modelId="{178896A1-77B7-44CF-9900-892B097F3456}" type="presParOf" srcId="{802687C6-62D8-4033-8A92-28FAFB6913D2}" destId="{1CC4E477-1743-41EE-A8B3-ABF39BC9CC8D}" srcOrd="7" destOrd="0" presId="urn:microsoft.com/office/officeart/2005/8/layout/target3"/>
    <dgm:cxn modelId="{65EBD078-6164-472D-AD01-F1DA5EAFDABC}" type="presParOf" srcId="{802687C6-62D8-4033-8A92-28FAFB6913D2}" destId="{CAA586AF-D914-436E-AB82-0B4DB81C5319}" srcOrd="8" destOrd="0" presId="urn:microsoft.com/office/officeart/2005/8/layout/target3"/>
    <dgm:cxn modelId="{454DDDFE-7858-4BB0-9F10-159B77EFA7DC}" type="presParOf" srcId="{802687C6-62D8-4033-8A92-28FAFB6913D2}" destId="{B62F6A45-CA58-46B6-BE1C-026289E51ABD}" srcOrd="9" destOrd="0" presId="urn:microsoft.com/office/officeart/2005/8/layout/target3"/>
    <dgm:cxn modelId="{1D4CC238-3716-4881-9A34-8FC32941EE6E}" type="presParOf" srcId="{802687C6-62D8-4033-8A92-28FAFB6913D2}" destId="{DAF06FB2-0748-466A-BD6D-D87E330581EF}" srcOrd="10" destOrd="0" presId="urn:microsoft.com/office/officeart/2005/8/layout/target3"/>
    <dgm:cxn modelId="{A8634E55-2F05-43FC-9193-D8C48E079868}" type="presParOf" srcId="{802687C6-62D8-4033-8A92-28FAFB6913D2}" destId="{B59BF5F2-B30F-4794-B77D-50519F3D5B6E}" srcOrd="11" destOrd="0" presId="urn:microsoft.com/office/officeart/2005/8/layout/target3"/>
    <dgm:cxn modelId="{C36966A7-BC39-40D7-B227-5F27C748DD9B}" type="presParOf" srcId="{802687C6-62D8-4033-8A92-28FAFB6913D2}" destId="{5FCE9513-EB63-475C-BF54-788730758635}" srcOrd="12" destOrd="0" presId="urn:microsoft.com/office/officeart/2005/8/layout/target3"/>
    <dgm:cxn modelId="{1616AB99-1FB3-47B9-B2AE-A9085E4E2FA8}" type="presParOf" srcId="{802687C6-62D8-4033-8A92-28FAFB6913D2}" destId="{E3E6F97B-E375-4C16-AEB9-90943816FF4D}" srcOrd="13" destOrd="0" presId="urn:microsoft.com/office/officeart/2005/8/layout/target3"/>
    <dgm:cxn modelId="{18A37347-C93D-4CD0-A950-3AA55C117A80}" type="presParOf" srcId="{802687C6-62D8-4033-8A92-28FAFB6913D2}" destId="{192CCE7E-1F70-4743-A343-3D6BFD25FE5D}" srcOrd="14" destOrd="0" presId="urn:microsoft.com/office/officeart/2005/8/layout/target3"/>
    <dgm:cxn modelId="{16A9B85D-EA2C-4887-8B8A-7364CB23A0B6}" type="presParOf" srcId="{802687C6-62D8-4033-8A92-28FAFB6913D2}" destId="{68688A94-5081-4582-A47C-230BF8EC465D}" srcOrd="15" destOrd="0" presId="urn:microsoft.com/office/officeart/2005/8/layout/target3"/>
    <dgm:cxn modelId="{A700821B-8595-45A7-89D2-56D1D714C7B8}" type="presParOf" srcId="{802687C6-62D8-4033-8A92-28FAFB6913D2}" destId="{5613BEC9-DE9A-4CCC-A02B-6BC36FDB74F4}" srcOrd="16" destOrd="0" presId="urn:microsoft.com/office/officeart/2005/8/layout/target3"/>
    <dgm:cxn modelId="{7E185701-A050-48AD-985A-DCDE1A32C4B5}" type="presParOf" srcId="{802687C6-62D8-4033-8A92-28FAFB6913D2}" destId="{E6B08914-2E56-442B-BD47-8517CE28167B}" srcOrd="17" destOrd="0" presId="urn:microsoft.com/office/officeart/2005/8/layout/target3"/>
    <dgm:cxn modelId="{1252AFF4-0917-4DFA-BAFA-B46C557338F2}" type="presParOf" srcId="{802687C6-62D8-4033-8A92-28FAFB6913D2}" destId="{F4838088-6158-40D9-865C-76B630772F75}" srcOrd="18" destOrd="0" presId="urn:microsoft.com/office/officeart/2005/8/layout/target3"/>
    <dgm:cxn modelId="{745C2060-7070-4F7B-AFE6-C408CC16BDA0}" type="presParOf" srcId="{802687C6-62D8-4033-8A92-28FAFB6913D2}" destId="{F89A87A8-E430-4727-8E72-B27B79B2141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749299-1D63-4808-8977-FB7EDBCBC0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4A2D14-CD2D-4F6B-8BB9-9DCBA86FDD92}">
      <dgm:prSet/>
      <dgm:spPr/>
      <dgm:t>
        <a:bodyPr/>
        <a:lstStyle/>
        <a:p>
          <a:r>
            <a:rPr lang="ru-RU" smtClean="0"/>
            <a:t>низкий уровень развития произвольности;</a:t>
          </a:r>
          <a:endParaRPr lang="ru-RU"/>
        </a:p>
      </dgm:t>
    </dgm:pt>
    <dgm:pt modelId="{75990D6D-016C-4F88-ABEF-5D459A601127}" type="parTrans" cxnId="{783B6E8A-0C36-4559-9320-D61848C79AF8}">
      <dgm:prSet/>
      <dgm:spPr/>
      <dgm:t>
        <a:bodyPr/>
        <a:lstStyle/>
        <a:p>
          <a:endParaRPr lang="ru-RU"/>
        </a:p>
      </dgm:t>
    </dgm:pt>
    <dgm:pt modelId="{99A77B44-7FB7-4DBB-9B1B-7AA4B4396E4B}" type="sibTrans" cxnId="{783B6E8A-0C36-4559-9320-D61848C79AF8}">
      <dgm:prSet/>
      <dgm:spPr/>
      <dgm:t>
        <a:bodyPr/>
        <a:lstStyle/>
        <a:p>
          <a:endParaRPr lang="ru-RU"/>
        </a:p>
      </dgm:t>
    </dgm:pt>
    <dgm:pt modelId="{09CDB2C8-16C1-472A-9342-B63D3F9216A6}">
      <dgm:prSet/>
      <dgm:spPr/>
      <dgm:t>
        <a:bodyPr/>
        <a:lstStyle/>
        <a:p>
          <a:r>
            <a:rPr lang="ru-RU" smtClean="0"/>
            <a:t>несформированность приемов учебной деятельности (самоконтроля, умения действовать по правилу);</a:t>
          </a:r>
          <a:endParaRPr lang="ru-RU"/>
        </a:p>
      </dgm:t>
    </dgm:pt>
    <dgm:pt modelId="{97ED8554-FEF7-42B7-ACF8-5BE0334F55FA}" type="parTrans" cxnId="{C0E9D65B-F969-490E-8CF9-2C728865474D}">
      <dgm:prSet/>
      <dgm:spPr/>
      <dgm:t>
        <a:bodyPr/>
        <a:lstStyle/>
        <a:p>
          <a:endParaRPr lang="ru-RU"/>
        </a:p>
      </dgm:t>
    </dgm:pt>
    <dgm:pt modelId="{55B31BCE-A4A7-47D5-AAE5-1B988868289E}" type="sibTrans" cxnId="{C0E9D65B-F969-490E-8CF9-2C728865474D}">
      <dgm:prSet/>
      <dgm:spPr/>
      <dgm:t>
        <a:bodyPr/>
        <a:lstStyle/>
        <a:p>
          <a:endParaRPr lang="ru-RU"/>
        </a:p>
      </dgm:t>
    </dgm:pt>
    <dgm:pt modelId="{4C3EBDE5-0C62-40F4-96A7-D8ECD43FA955}">
      <dgm:prSet/>
      <dgm:spPr/>
      <dgm:t>
        <a:bodyPr/>
        <a:lstStyle/>
        <a:p>
          <a:r>
            <a:rPr lang="ru-RU" smtClean="0"/>
            <a:t>низкий уровень объема распределения внимания;</a:t>
          </a:r>
          <a:endParaRPr lang="ru-RU"/>
        </a:p>
      </dgm:t>
    </dgm:pt>
    <dgm:pt modelId="{7FC93F1C-B0A3-48A5-BF5F-A76BD3D41D5D}" type="parTrans" cxnId="{0FBDD7D9-C4EA-47AF-B109-9AF87F3FF96D}">
      <dgm:prSet/>
      <dgm:spPr/>
      <dgm:t>
        <a:bodyPr/>
        <a:lstStyle/>
        <a:p>
          <a:endParaRPr lang="ru-RU"/>
        </a:p>
      </dgm:t>
    </dgm:pt>
    <dgm:pt modelId="{17B83F30-8D95-444B-A764-9CECC6A29E25}" type="sibTrans" cxnId="{0FBDD7D9-C4EA-47AF-B109-9AF87F3FF96D}">
      <dgm:prSet/>
      <dgm:spPr/>
      <dgm:t>
        <a:bodyPr/>
        <a:lstStyle/>
        <a:p>
          <a:endParaRPr lang="ru-RU"/>
        </a:p>
      </dgm:t>
    </dgm:pt>
    <dgm:pt modelId="{E3F78AFB-D959-49AA-8E2E-BDFB9F383931}">
      <dgm:prSet/>
      <dgm:spPr/>
      <dgm:t>
        <a:bodyPr/>
        <a:lstStyle/>
        <a:p>
          <a:r>
            <a:rPr lang="ru-RU" smtClean="0"/>
            <a:t>низкий уровень развития кратковременной зрительной памяти;</a:t>
          </a:r>
          <a:endParaRPr lang="ru-RU"/>
        </a:p>
      </dgm:t>
    </dgm:pt>
    <dgm:pt modelId="{60A35D26-D21C-42D8-B2CB-49A2A8E8492F}" type="parTrans" cxnId="{9D4AC914-C686-4C14-A084-9AD36E7F1645}">
      <dgm:prSet/>
      <dgm:spPr/>
      <dgm:t>
        <a:bodyPr/>
        <a:lstStyle/>
        <a:p>
          <a:endParaRPr lang="ru-RU"/>
        </a:p>
      </dgm:t>
    </dgm:pt>
    <dgm:pt modelId="{6214D71B-8AA6-4D8E-8139-54EFDED098D2}" type="sibTrans" cxnId="{9D4AC914-C686-4C14-A084-9AD36E7F1645}">
      <dgm:prSet/>
      <dgm:spPr/>
      <dgm:t>
        <a:bodyPr/>
        <a:lstStyle/>
        <a:p>
          <a:endParaRPr lang="ru-RU"/>
        </a:p>
      </dgm:t>
    </dgm:pt>
    <dgm:pt modelId="{4EB6BDAF-0241-4173-8259-C4DDFD16CDBC}">
      <dgm:prSet/>
      <dgm:spPr/>
      <dgm:t>
        <a:bodyPr/>
        <a:lstStyle/>
        <a:p>
          <a:r>
            <a:rPr lang="ru-RU" smtClean="0"/>
            <a:t>слабое развитие фонематического слуха;</a:t>
          </a:r>
          <a:endParaRPr lang="ru-RU"/>
        </a:p>
      </dgm:t>
    </dgm:pt>
    <dgm:pt modelId="{FB3E8668-4284-4553-9FD4-324C1D58E965}" type="parTrans" cxnId="{E769675D-3267-46C2-AC38-84F653AC87F4}">
      <dgm:prSet/>
      <dgm:spPr/>
      <dgm:t>
        <a:bodyPr/>
        <a:lstStyle/>
        <a:p>
          <a:endParaRPr lang="ru-RU"/>
        </a:p>
      </dgm:t>
    </dgm:pt>
    <dgm:pt modelId="{DC418F98-78C3-45AD-AFE4-DDD7F03F5419}" type="sibTrans" cxnId="{E769675D-3267-46C2-AC38-84F653AC87F4}">
      <dgm:prSet/>
      <dgm:spPr/>
      <dgm:t>
        <a:bodyPr/>
        <a:lstStyle/>
        <a:p>
          <a:endParaRPr lang="ru-RU"/>
        </a:p>
      </dgm:t>
    </dgm:pt>
    <dgm:pt modelId="{B0070FE1-B939-4891-BADF-9D161F747129}">
      <dgm:prSet/>
      <dgm:spPr/>
      <dgm:t>
        <a:bodyPr/>
        <a:lstStyle/>
        <a:p>
          <a:r>
            <a:rPr lang="ru-RU" smtClean="0"/>
            <a:t>низкий уровень развития наглядно-действенного мышления.</a:t>
          </a:r>
          <a:endParaRPr lang="ru-RU"/>
        </a:p>
      </dgm:t>
    </dgm:pt>
    <dgm:pt modelId="{54AB3BFB-4181-4134-B65B-814581B6DF61}" type="parTrans" cxnId="{A81DA98D-6066-4325-A080-AB43FAA659E4}">
      <dgm:prSet/>
      <dgm:spPr/>
      <dgm:t>
        <a:bodyPr/>
        <a:lstStyle/>
        <a:p>
          <a:endParaRPr lang="ru-RU"/>
        </a:p>
      </dgm:t>
    </dgm:pt>
    <dgm:pt modelId="{5C789DC9-E77C-48C2-862D-290A2947D0EA}" type="sibTrans" cxnId="{A81DA98D-6066-4325-A080-AB43FAA659E4}">
      <dgm:prSet/>
      <dgm:spPr/>
      <dgm:t>
        <a:bodyPr/>
        <a:lstStyle/>
        <a:p>
          <a:endParaRPr lang="ru-RU"/>
        </a:p>
      </dgm:t>
    </dgm:pt>
    <dgm:pt modelId="{802687C6-62D8-4033-8A92-28FAFB6913D2}" type="pres">
      <dgm:prSet presAssocID="{57749299-1D63-4808-8977-FB7EDBCBC01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A61B917-ECE4-422E-8ACB-1758E4838363}" type="pres">
      <dgm:prSet presAssocID="{3A4A2D14-CD2D-4F6B-8BB9-9DCBA86FDD92}" presName="circle1" presStyleLbl="node1" presStyleIdx="0" presStyleCnt="6"/>
      <dgm:spPr/>
    </dgm:pt>
    <dgm:pt modelId="{A8A06370-6B1C-483A-B958-E753AEF4E6D6}" type="pres">
      <dgm:prSet presAssocID="{3A4A2D14-CD2D-4F6B-8BB9-9DCBA86FDD92}" presName="space" presStyleCnt="0"/>
      <dgm:spPr/>
    </dgm:pt>
    <dgm:pt modelId="{7E8B7DFC-A778-42FC-BA07-BEEB29B08616}" type="pres">
      <dgm:prSet presAssocID="{3A4A2D14-CD2D-4F6B-8BB9-9DCBA86FDD92}" presName="rect1" presStyleLbl="alignAcc1" presStyleIdx="0" presStyleCnt="6"/>
      <dgm:spPr/>
    </dgm:pt>
    <dgm:pt modelId="{BFF8C107-4D9A-4CD0-B31A-61FA46EE9B53}" type="pres">
      <dgm:prSet presAssocID="{09CDB2C8-16C1-472A-9342-B63D3F9216A6}" presName="vertSpace2" presStyleLbl="node1" presStyleIdx="0" presStyleCnt="6"/>
      <dgm:spPr/>
    </dgm:pt>
    <dgm:pt modelId="{0CF5682C-2792-4C60-A854-7EFB32CE36E8}" type="pres">
      <dgm:prSet presAssocID="{09CDB2C8-16C1-472A-9342-B63D3F9216A6}" presName="circle2" presStyleLbl="node1" presStyleIdx="1" presStyleCnt="6"/>
      <dgm:spPr/>
    </dgm:pt>
    <dgm:pt modelId="{6BD790E1-2FF7-4B59-8E69-6CF44BA86B4A}" type="pres">
      <dgm:prSet presAssocID="{09CDB2C8-16C1-472A-9342-B63D3F9216A6}" presName="rect2" presStyleLbl="alignAcc1" presStyleIdx="1" presStyleCnt="6" custScaleY="106312"/>
      <dgm:spPr/>
    </dgm:pt>
    <dgm:pt modelId="{F6693599-C29D-4562-A576-6DBC43DC565C}" type="pres">
      <dgm:prSet presAssocID="{4C3EBDE5-0C62-40F4-96A7-D8ECD43FA955}" presName="vertSpace3" presStyleLbl="node1" presStyleIdx="1" presStyleCnt="6"/>
      <dgm:spPr/>
    </dgm:pt>
    <dgm:pt modelId="{51FE2C52-BAC9-4052-ABC4-56C3339E2880}" type="pres">
      <dgm:prSet presAssocID="{4C3EBDE5-0C62-40F4-96A7-D8ECD43FA955}" presName="circle3" presStyleLbl="node1" presStyleIdx="2" presStyleCnt="6"/>
      <dgm:spPr/>
    </dgm:pt>
    <dgm:pt modelId="{1BC2DB06-979F-4477-A6D6-A5EEC6E8542B}" type="pres">
      <dgm:prSet presAssocID="{4C3EBDE5-0C62-40F4-96A7-D8ECD43FA955}" presName="rect3" presStyleLbl="alignAcc1" presStyleIdx="2" presStyleCnt="6"/>
      <dgm:spPr/>
    </dgm:pt>
    <dgm:pt modelId="{AB09D299-627F-4E83-B85C-6AB66C342434}" type="pres">
      <dgm:prSet presAssocID="{E3F78AFB-D959-49AA-8E2E-BDFB9F383931}" presName="vertSpace4" presStyleLbl="node1" presStyleIdx="2" presStyleCnt="6"/>
      <dgm:spPr/>
    </dgm:pt>
    <dgm:pt modelId="{DA2DD92A-6702-4623-AC59-647A9CBF4158}" type="pres">
      <dgm:prSet presAssocID="{E3F78AFB-D959-49AA-8E2E-BDFB9F383931}" presName="circle4" presStyleLbl="node1" presStyleIdx="3" presStyleCnt="6"/>
      <dgm:spPr/>
    </dgm:pt>
    <dgm:pt modelId="{648105E1-2F5B-4792-A543-C8456CB3365E}" type="pres">
      <dgm:prSet presAssocID="{E3F78AFB-D959-49AA-8E2E-BDFB9F383931}" presName="rect4" presStyleLbl="alignAcc1" presStyleIdx="3" presStyleCnt="6"/>
      <dgm:spPr/>
    </dgm:pt>
    <dgm:pt modelId="{7A1C3A7F-54C8-48A0-BA66-C0740E765F1D}" type="pres">
      <dgm:prSet presAssocID="{4EB6BDAF-0241-4173-8259-C4DDFD16CDBC}" presName="vertSpace5" presStyleLbl="node1" presStyleIdx="3" presStyleCnt="6"/>
      <dgm:spPr/>
    </dgm:pt>
    <dgm:pt modelId="{B906D58A-5F69-4EF0-8C96-8F98FB15155B}" type="pres">
      <dgm:prSet presAssocID="{4EB6BDAF-0241-4173-8259-C4DDFD16CDBC}" presName="circle5" presStyleLbl="node1" presStyleIdx="4" presStyleCnt="6"/>
      <dgm:spPr/>
    </dgm:pt>
    <dgm:pt modelId="{6479F71F-2DD9-40DB-A5F1-514CC1720039}" type="pres">
      <dgm:prSet presAssocID="{4EB6BDAF-0241-4173-8259-C4DDFD16CDBC}" presName="rect5" presStyleLbl="alignAcc1" presStyleIdx="4" presStyleCnt="6"/>
      <dgm:spPr/>
    </dgm:pt>
    <dgm:pt modelId="{38638FF5-C208-4398-83E3-BFCAB60CCB48}" type="pres">
      <dgm:prSet presAssocID="{B0070FE1-B939-4891-BADF-9D161F747129}" presName="vertSpace6" presStyleLbl="node1" presStyleIdx="4" presStyleCnt="6"/>
      <dgm:spPr/>
    </dgm:pt>
    <dgm:pt modelId="{90E654C6-FC50-442B-9DBD-43205FB6ED0A}" type="pres">
      <dgm:prSet presAssocID="{B0070FE1-B939-4891-BADF-9D161F747129}" presName="circle6" presStyleLbl="node1" presStyleIdx="5" presStyleCnt="6"/>
      <dgm:spPr/>
    </dgm:pt>
    <dgm:pt modelId="{4D22F9AF-822D-4511-8D08-B8FDE3A63571}" type="pres">
      <dgm:prSet presAssocID="{B0070FE1-B939-4891-BADF-9D161F747129}" presName="rect6" presStyleLbl="alignAcc1" presStyleIdx="5" presStyleCnt="6"/>
      <dgm:spPr/>
    </dgm:pt>
    <dgm:pt modelId="{88E187BC-EB5A-4F8C-8CB9-4F081E1047A6}" type="pres">
      <dgm:prSet presAssocID="{3A4A2D14-CD2D-4F6B-8BB9-9DCBA86FDD92}" presName="rect1ParTxNoCh" presStyleLbl="alignAcc1" presStyleIdx="5" presStyleCnt="6">
        <dgm:presLayoutVars>
          <dgm:chMax val="1"/>
          <dgm:bulletEnabled val="1"/>
        </dgm:presLayoutVars>
      </dgm:prSet>
      <dgm:spPr/>
    </dgm:pt>
    <dgm:pt modelId="{843A155E-B636-4068-905D-7B3960DF8CFD}" type="pres">
      <dgm:prSet presAssocID="{09CDB2C8-16C1-472A-9342-B63D3F9216A6}" presName="rect2ParTxNoCh" presStyleLbl="alignAcc1" presStyleIdx="5" presStyleCnt="6">
        <dgm:presLayoutVars>
          <dgm:chMax val="1"/>
          <dgm:bulletEnabled val="1"/>
        </dgm:presLayoutVars>
      </dgm:prSet>
      <dgm:spPr/>
    </dgm:pt>
    <dgm:pt modelId="{80A7328C-8325-4957-A03A-904B76748E26}" type="pres">
      <dgm:prSet presAssocID="{4C3EBDE5-0C62-40F4-96A7-D8ECD43FA955}" presName="rect3ParTxNoCh" presStyleLbl="alignAcc1" presStyleIdx="5" presStyleCnt="6">
        <dgm:presLayoutVars>
          <dgm:chMax val="1"/>
          <dgm:bulletEnabled val="1"/>
        </dgm:presLayoutVars>
      </dgm:prSet>
      <dgm:spPr/>
    </dgm:pt>
    <dgm:pt modelId="{F32B89B5-05C1-4633-907A-8432B9A59A72}" type="pres">
      <dgm:prSet presAssocID="{E3F78AFB-D959-49AA-8E2E-BDFB9F383931}" presName="rect4ParTxNoCh" presStyleLbl="alignAcc1" presStyleIdx="5" presStyleCnt="6">
        <dgm:presLayoutVars>
          <dgm:chMax val="1"/>
          <dgm:bulletEnabled val="1"/>
        </dgm:presLayoutVars>
      </dgm:prSet>
      <dgm:spPr/>
    </dgm:pt>
    <dgm:pt modelId="{6F3552AD-7FB1-40CC-97C2-4B012017DB53}" type="pres">
      <dgm:prSet presAssocID="{4EB6BDAF-0241-4173-8259-C4DDFD16CDBC}" presName="rect5ParTxNoCh" presStyleLbl="alignAcc1" presStyleIdx="5" presStyleCnt="6">
        <dgm:presLayoutVars>
          <dgm:chMax val="1"/>
          <dgm:bulletEnabled val="1"/>
        </dgm:presLayoutVars>
      </dgm:prSet>
      <dgm:spPr/>
    </dgm:pt>
    <dgm:pt modelId="{B17ED966-CDBE-44E9-8BFC-BFECAEF4E3F4}" type="pres">
      <dgm:prSet presAssocID="{B0070FE1-B939-4891-BADF-9D161F747129}" presName="rect6ParTxNoCh" presStyleLbl="alignAcc1" presStyleIdx="5" presStyleCnt="6">
        <dgm:presLayoutVars>
          <dgm:chMax val="1"/>
          <dgm:bulletEnabled val="1"/>
        </dgm:presLayoutVars>
      </dgm:prSet>
      <dgm:spPr/>
    </dgm:pt>
  </dgm:ptLst>
  <dgm:cxnLst>
    <dgm:cxn modelId="{77F30E18-0D87-4A63-BF4B-26643C0A19AD}" type="presOf" srcId="{E3F78AFB-D959-49AA-8E2E-BDFB9F383931}" destId="{648105E1-2F5B-4792-A543-C8456CB3365E}" srcOrd="0" destOrd="0" presId="urn:microsoft.com/office/officeart/2005/8/layout/target3"/>
    <dgm:cxn modelId="{07F55EF4-1E36-4E42-848E-AF0CE8ECC352}" type="presOf" srcId="{57749299-1D63-4808-8977-FB7EDBCBC015}" destId="{802687C6-62D8-4033-8A92-28FAFB6913D2}" srcOrd="0" destOrd="0" presId="urn:microsoft.com/office/officeart/2005/8/layout/target3"/>
    <dgm:cxn modelId="{34428767-3330-491C-8658-013652EA9E89}" type="presOf" srcId="{4C3EBDE5-0C62-40F4-96A7-D8ECD43FA955}" destId="{80A7328C-8325-4957-A03A-904B76748E26}" srcOrd="1" destOrd="0" presId="urn:microsoft.com/office/officeart/2005/8/layout/target3"/>
    <dgm:cxn modelId="{6ACEC1AD-CF0D-402A-B8E1-3A812AD43D86}" type="presOf" srcId="{4EB6BDAF-0241-4173-8259-C4DDFD16CDBC}" destId="{6F3552AD-7FB1-40CC-97C2-4B012017DB53}" srcOrd="1" destOrd="0" presId="urn:microsoft.com/office/officeart/2005/8/layout/target3"/>
    <dgm:cxn modelId="{A81DA98D-6066-4325-A080-AB43FAA659E4}" srcId="{57749299-1D63-4808-8977-FB7EDBCBC015}" destId="{B0070FE1-B939-4891-BADF-9D161F747129}" srcOrd="5" destOrd="0" parTransId="{54AB3BFB-4181-4134-B65B-814581B6DF61}" sibTransId="{5C789DC9-E77C-48C2-862D-290A2947D0EA}"/>
    <dgm:cxn modelId="{03883891-A7A5-4E88-B77B-11F529E344AA}" type="presOf" srcId="{4C3EBDE5-0C62-40F4-96A7-D8ECD43FA955}" destId="{1BC2DB06-979F-4477-A6D6-A5EEC6E8542B}" srcOrd="0" destOrd="0" presId="urn:microsoft.com/office/officeart/2005/8/layout/target3"/>
    <dgm:cxn modelId="{DA98DBD4-5512-4989-AD4D-94B085A6377E}" type="presOf" srcId="{3A4A2D14-CD2D-4F6B-8BB9-9DCBA86FDD92}" destId="{88E187BC-EB5A-4F8C-8CB9-4F081E1047A6}" srcOrd="1" destOrd="0" presId="urn:microsoft.com/office/officeart/2005/8/layout/target3"/>
    <dgm:cxn modelId="{33BE7728-5892-4BAF-BBB4-D1072348D4F7}" type="presOf" srcId="{09CDB2C8-16C1-472A-9342-B63D3F9216A6}" destId="{6BD790E1-2FF7-4B59-8E69-6CF44BA86B4A}" srcOrd="0" destOrd="0" presId="urn:microsoft.com/office/officeart/2005/8/layout/target3"/>
    <dgm:cxn modelId="{C0E9D65B-F969-490E-8CF9-2C728865474D}" srcId="{57749299-1D63-4808-8977-FB7EDBCBC015}" destId="{09CDB2C8-16C1-472A-9342-B63D3F9216A6}" srcOrd="1" destOrd="0" parTransId="{97ED8554-FEF7-42B7-ACF8-5BE0334F55FA}" sibTransId="{55B31BCE-A4A7-47D5-AAE5-1B988868289E}"/>
    <dgm:cxn modelId="{0FBDD7D9-C4EA-47AF-B109-9AF87F3FF96D}" srcId="{57749299-1D63-4808-8977-FB7EDBCBC015}" destId="{4C3EBDE5-0C62-40F4-96A7-D8ECD43FA955}" srcOrd="2" destOrd="0" parTransId="{7FC93F1C-B0A3-48A5-BF5F-A76BD3D41D5D}" sibTransId="{17B83F30-8D95-444B-A764-9CECC6A29E25}"/>
    <dgm:cxn modelId="{52623485-018E-4E49-99CE-F8703D0AE8BA}" type="presOf" srcId="{09CDB2C8-16C1-472A-9342-B63D3F9216A6}" destId="{843A155E-B636-4068-905D-7B3960DF8CFD}" srcOrd="1" destOrd="0" presId="urn:microsoft.com/office/officeart/2005/8/layout/target3"/>
    <dgm:cxn modelId="{15583EFA-CB7E-423D-BD17-E8D9046A44BC}" type="presOf" srcId="{E3F78AFB-D959-49AA-8E2E-BDFB9F383931}" destId="{F32B89B5-05C1-4633-907A-8432B9A59A72}" srcOrd="1" destOrd="0" presId="urn:microsoft.com/office/officeart/2005/8/layout/target3"/>
    <dgm:cxn modelId="{440E9E30-93E1-4B96-90CA-B766FC680982}" type="presOf" srcId="{4EB6BDAF-0241-4173-8259-C4DDFD16CDBC}" destId="{6479F71F-2DD9-40DB-A5F1-514CC1720039}" srcOrd="0" destOrd="0" presId="urn:microsoft.com/office/officeart/2005/8/layout/target3"/>
    <dgm:cxn modelId="{783B6E8A-0C36-4559-9320-D61848C79AF8}" srcId="{57749299-1D63-4808-8977-FB7EDBCBC015}" destId="{3A4A2D14-CD2D-4F6B-8BB9-9DCBA86FDD92}" srcOrd="0" destOrd="0" parTransId="{75990D6D-016C-4F88-ABEF-5D459A601127}" sibTransId="{99A77B44-7FB7-4DBB-9B1B-7AA4B4396E4B}"/>
    <dgm:cxn modelId="{0534BC88-E3FE-47FB-8113-85BD78C551EF}" type="presOf" srcId="{B0070FE1-B939-4891-BADF-9D161F747129}" destId="{B17ED966-CDBE-44E9-8BFC-BFECAEF4E3F4}" srcOrd="1" destOrd="0" presId="urn:microsoft.com/office/officeart/2005/8/layout/target3"/>
    <dgm:cxn modelId="{E769675D-3267-46C2-AC38-84F653AC87F4}" srcId="{57749299-1D63-4808-8977-FB7EDBCBC015}" destId="{4EB6BDAF-0241-4173-8259-C4DDFD16CDBC}" srcOrd="4" destOrd="0" parTransId="{FB3E8668-4284-4553-9FD4-324C1D58E965}" sibTransId="{DC418F98-78C3-45AD-AFE4-DDD7F03F5419}"/>
    <dgm:cxn modelId="{9DE13541-2E08-485A-9C7B-144A5D2A947E}" type="presOf" srcId="{3A4A2D14-CD2D-4F6B-8BB9-9DCBA86FDD92}" destId="{7E8B7DFC-A778-42FC-BA07-BEEB29B08616}" srcOrd="0" destOrd="0" presId="urn:microsoft.com/office/officeart/2005/8/layout/target3"/>
    <dgm:cxn modelId="{EBEB708C-2A6D-44FE-9D37-B0BC4F78C625}" type="presOf" srcId="{B0070FE1-B939-4891-BADF-9D161F747129}" destId="{4D22F9AF-822D-4511-8D08-B8FDE3A63571}" srcOrd="0" destOrd="0" presId="urn:microsoft.com/office/officeart/2005/8/layout/target3"/>
    <dgm:cxn modelId="{9D4AC914-C686-4C14-A084-9AD36E7F1645}" srcId="{57749299-1D63-4808-8977-FB7EDBCBC015}" destId="{E3F78AFB-D959-49AA-8E2E-BDFB9F383931}" srcOrd="3" destOrd="0" parTransId="{60A35D26-D21C-42D8-B2CB-49A2A8E8492F}" sibTransId="{6214D71B-8AA6-4D8E-8139-54EFDED098D2}"/>
    <dgm:cxn modelId="{1F512176-8376-4545-8E93-14A00BF8CCA7}" type="presParOf" srcId="{802687C6-62D8-4033-8A92-28FAFB6913D2}" destId="{6A61B917-ECE4-422E-8ACB-1758E4838363}" srcOrd="0" destOrd="0" presId="urn:microsoft.com/office/officeart/2005/8/layout/target3"/>
    <dgm:cxn modelId="{BFDBFA5C-36FC-454E-B5BF-84399D0B3068}" type="presParOf" srcId="{802687C6-62D8-4033-8A92-28FAFB6913D2}" destId="{A8A06370-6B1C-483A-B958-E753AEF4E6D6}" srcOrd="1" destOrd="0" presId="urn:microsoft.com/office/officeart/2005/8/layout/target3"/>
    <dgm:cxn modelId="{16EFDECE-6F26-4E44-9D7C-F375F7BF00C6}" type="presParOf" srcId="{802687C6-62D8-4033-8A92-28FAFB6913D2}" destId="{7E8B7DFC-A778-42FC-BA07-BEEB29B08616}" srcOrd="2" destOrd="0" presId="urn:microsoft.com/office/officeart/2005/8/layout/target3"/>
    <dgm:cxn modelId="{583273F6-F00B-4A4C-BB63-B1F0D32CFF9D}" type="presParOf" srcId="{802687C6-62D8-4033-8A92-28FAFB6913D2}" destId="{BFF8C107-4D9A-4CD0-B31A-61FA46EE9B53}" srcOrd="3" destOrd="0" presId="urn:microsoft.com/office/officeart/2005/8/layout/target3"/>
    <dgm:cxn modelId="{A8F91A69-AED7-4F05-9DC7-A648E5C0A53C}" type="presParOf" srcId="{802687C6-62D8-4033-8A92-28FAFB6913D2}" destId="{0CF5682C-2792-4C60-A854-7EFB32CE36E8}" srcOrd="4" destOrd="0" presId="urn:microsoft.com/office/officeart/2005/8/layout/target3"/>
    <dgm:cxn modelId="{ECE5FF81-2B99-44F9-938F-8A22FCCAF578}" type="presParOf" srcId="{802687C6-62D8-4033-8A92-28FAFB6913D2}" destId="{6BD790E1-2FF7-4B59-8E69-6CF44BA86B4A}" srcOrd="5" destOrd="0" presId="urn:microsoft.com/office/officeart/2005/8/layout/target3"/>
    <dgm:cxn modelId="{06C19366-EAFB-4722-BBE1-417AB9ED50DD}" type="presParOf" srcId="{802687C6-62D8-4033-8A92-28FAFB6913D2}" destId="{F6693599-C29D-4562-A576-6DBC43DC565C}" srcOrd="6" destOrd="0" presId="urn:microsoft.com/office/officeart/2005/8/layout/target3"/>
    <dgm:cxn modelId="{598C4385-22ED-486E-9944-F496F0292296}" type="presParOf" srcId="{802687C6-62D8-4033-8A92-28FAFB6913D2}" destId="{51FE2C52-BAC9-4052-ABC4-56C3339E2880}" srcOrd="7" destOrd="0" presId="urn:microsoft.com/office/officeart/2005/8/layout/target3"/>
    <dgm:cxn modelId="{7360AEF7-19C4-49A8-B77B-3DABF5C903FB}" type="presParOf" srcId="{802687C6-62D8-4033-8A92-28FAFB6913D2}" destId="{1BC2DB06-979F-4477-A6D6-A5EEC6E8542B}" srcOrd="8" destOrd="0" presId="urn:microsoft.com/office/officeart/2005/8/layout/target3"/>
    <dgm:cxn modelId="{F853E831-D60C-4912-B537-FABE8F003FE9}" type="presParOf" srcId="{802687C6-62D8-4033-8A92-28FAFB6913D2}" destId="{AB09D299-627F-4E83-B85C-6AB66C342434}" srcOrd="9" destOrd="0" presId="urn:microsoft.com/office/officeart/2005/8/layout/target3"/>
    <dgm:cxn modelId="{14088EE2-A3D1-418F-9A99-DD918FB61B3F}" type="presParOf" srcId="{802687C6-62D8-4033-8A92-28FAFB6913D2}" destId="{DA2DD92A-6702-4623-AC59-647A9CBF4158}" srcOrd="10" destOrd="0" presId="urn:microsoft.com/office/officeart/2005/8/layout/target3"/>
    <dgm:cxn modelId="{094A92BE-8532-4DCF-AB9F-1CA4290395CB}" type="presParOf" srcId="{802687C6-62D8-4033-8A92-28FAFB6913D2}" destId="{648105E1-2F5B-4792-A543-C8456CB3365E}" srcOrd="11" destOrd="0" presId="urn:microsoft.com/office/officeart/2005/8/layout/target3"/>
    <dgm:cxn modelId="{E0EB4E93-DF7A-4076-92A6-2CA62DA00305}" type="presParOf" srcId="{802687C6-62D8-4033-8A92-28FAFB6913D2}" destId="{7A1C3A7F-54C8-48A0-BA66-C0740E765F1D}" srcOrd="12" destOrd="0" presId="urn:microsoft.com/office/officeart/2005/8/layout/target3"/>
    <dgm:cxn modelId="{9A60301A-8E9C-479A-9A1F-C5FA11C96AB7}" type="presParOf" srcId="{802687C6-62D8-4033-8A92-28FAFB6913D2}" destId="{B906D58A-5F69-4EF0-8C96-8F98FB15155B}" srcOrd="13" destOrd="0" presId="urn:microsoft.com/office/officeart/2005/8/layout/target3"/>
    <dgm:cxn modelId="{E0F68D81-3DE7-4CA3-9C99-A708D9B54F06}" type="presParOf" srcId="{802687C6-62D8-4033-8A92-28FAFB6913D2}" destId="{6479F71F-2DD9-40DB-A5F1-514CC1720039}" srcOrd="14" destOrd="0" presId="urn:microsoft.com/office/officeart/2005/8/layout/target3"/>
    <dgm:cxn modelId="{EB487AB3-1B6D-490C-BA80-1F3C3C58FC7A}" type="presParOf" srcId="{802687C6-62D8-4033-8A92-28FAFB6913D2}" destId="{38638FF5-C208-4398-83E3-BFCAB60CCB48}" srcOrd="15" destOrd="0" presId="urn:microsoft.com/office/officeart/2005/8/layout/target3"/>
    <dgm:cxn modelId="{61D004BD-34C4-44DD-BFDF-C95E4C98A33E}" type="presParOf" srcId="{802687C6-62D8-4033-8A92-28FAFB6913D2}" destId="{90E654C6-FC50-442B-9DBD-43205FB6ED0A}" srcOrd="16" destOrd="0" presId="urn:microsoft.com/office/officeart/2005/8/layout/target3"/>
    <dgm:cxn modelId="{81357FC4-A3E4-4DC7-A942-2FA8EA0000C2}" type="presParOf" srcId="{802687C6-62D8-4033-8A92-28FAFB6913D2}" destId="{4D22F9AF-822D-4511-8D08-B8FDE3A63571}" srcOrd="17" destOrd="0" presId="urn:microsoft.com/office/officeart/2005/8/layout/target3"/>
    <dgm:cxn modelId="{615262CB-7427-4A0B-AAEC-F9D9388CF51F}" type="presParOf" srcId="{802687C6-62D8-4033-8A92-28FAFB6913D2}" destId="{88E187BC-EB5A-4F8C-8CB9-4F081E1047A6}" srcOrd="18" destOrd="0" presId="urn:microsoft.com/office/officeart/2005/8/layout/target3"/>
    <dgm:cxn modelId="{5CD428F6-4E5C-4A62-9F0C-B3F0E158EEF4}" type="presParOf" srcId="{802687C6-62D8-4033-8A92-28FAFB6913D2}" destId="{843A155E-B636-4068-905D-7B3960DF8CFD}" srcOrd="19" destOrd="0" presId="urn:microsoft.com/office/officeart/2005/8/layout/target3"/>
    <dgm:cxn modelId="{18564160-2D28-433A-B35A-4E670FE4E29F}" type="presParOf" srcId="{802687C6-62D8-4033-8A92-28FAFB6913D2}" destId="{80A7328C-8325-4957-A03A-904B76748E26}" srcOrd="20" destOrd="0" presId="urn:microsoft.com/office/officeart/2005/8/layout/target3"/>
    <dgm:cxn modelId="{7873B9DC-C954-4A64-8518-C8419F39E996}" type="presParOf" srcId="{802687C6-62D8-4033-8A92-28FAFB6913D2}" destId="{F32B89B5-05C1-4633-907A-8432B9A59A72}" srcOrd="21" destOrd="0" presId="urn:microsoft.com/office/officeart/2005/8/layout/target3"/>
    <dgm:cxn modelId="{ACBAA843-D40A-4221-A135-9E02D47A37A5}" type="presParOf" srcId="{802687C6-62D8-4033-8A92-28FAFB6913D2}" destId="{6F3552AD-7FB1-40CC-97C2-4B012017DB53}" srcOrd="22" destOrd="0" presId="urn:microsoft.com/office/officeart/2005/8/layout/target3"/>
    <dgm:cxn modelId="{24B4351C-6A3D-442A-9550-055B46E90B91}" type="presParOf" srcId="{802687C6-62D8-4033-8A92-28FAFB6913D2}" destId="{B17ED966-CDBE-44E9-8BFC-BFECAEF4E3F4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749299-1D63-4808-8977-FB7EDBCBC0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E70471-A9F5-46CE-BF83-C6E062ACA143}">
      <dgm:prSet/>
      <dgm:spPr/>
      <dgm:t>
        <a:bodyPr/>
        <a:lstStyle/>
        <a:p>
          <a:r>
            <a:rPr lang="ru-RU" dirty="0" smtClean="0"/>
            <a:t>плохо развита артикуляция; низкий уровень развития речи</a:t>
          </a:r>
          <a:endParaRPr lang="ru-RU" dirty="0"/>
        </a:p>
      </dgm:t>
    </dgm:pt>
    <dgm:pt modelId="{FA72B4B6-8604-4BC2-ADF6-311B584CCC63}" type="parTrans" cxnId="{3A237853-3E91-422B-BE30-9FC07CED6D39}">
      <dgm:prSet/>
      <dgm:spPr/>
      <dgm:t>
        <a:bodyPr/>
        <a:lstStyle/>
        <a:p>
          <a:endParaRPr lang="ru-RU"/>
        </a:p>
      </dgm:t>
    </dgm:pt>
    <dgm:pt modelId="{EB74695C-213A-431C-A022-AE92DE63801C}" type="sibTrans" cxnId="{3A237853-3E91-422B-BE30-9FC07CED6D39}">
      <dgm:prSet/>
      <dgm:spPr/>
      <dgm:t>
        <a:bodyPr/>
        <a:lstStyle/>
        <a:p>
          <a:endParaRPr lang="ru-RU"/>
        </a:p>
      </dgm:t>
    </dgm:pt>
    <dgm:pt modelId="{1347E996-57D7-4749-A79D-AE1D52DA63C3}">
      <dgm:prSet/>
      <dgm:spPr/>
      <dgm:t>
        <a:bodyPr/>
        <a:lstStyle/>
        <a:p>
          <a:r>
            <a:rPr lang="ru-RU" smtClean="0"/>
            <a:t>низкий уровень восприятия;</a:t>
          </a:r>
          <a:endParaRPr lang="ru-RU"/>
        </a:p>
      </dgm:t>
    </dgm:pt>
    <dgm:pt modelId="{C17347D5-6D16-4812-A91A-2476DBB24FC8}" type="parTrans" cxnId="{B6017D05-1432-4F55-A1E5-4AD38496CF8D}">
      <dgm:prSet/>
      <dgm:spPr/>
      <dgm:t>
        <a:bodyPr/>
        <a:lstStyle/>
        <a:p>
          <a:endParaRPr lang="ru-RU"/>
        </a:p>
      </dgm:t>
    </dgm:pt>
    <dgm:pt modelId="{1574F017-38C5-4EE2-B0C9-42BB150E15FD}" type="sibTrans" cxnId="{B6017D05-1432-4F55-A1E5-4AD38496CF8D}">
      <dgm:prSet/>
      <dgm:spPr/>
      <dgm:t>
        <a:bodyPr/>
        <a:lstStyle/>
        <a:p>
          <a:endParaRPr lang="ru-RU"/>
        </a:p>
      </dgm:t>
    </dgm:pt>
    <dgm:pt modelId="{4007701F-EBCC-4C60-B0E6-5563E0E7A082}">
      <dgm:prSet/>
      <dgm:spPr/>
      <dgm:t>
        <a:bodyPr/>
        <a:lstStyle/>
        <a:p>
          <a:r>
            <a:rPr lang="ru-RU" smtClean="0"/>
            <a:t>низкий уровень развития кратковременной памяти;</a:t>
          </a:r>
          <a:endParaRPr lang="ru-RU"/>
        </a:p>
      </dgm:t>
    </dgm:pt>
    <dgm:pt modelId="{56F911BC-24C8-4779-B4CA-0A805DC0496A}" type="parTrans" cxnId="{FB20F04A-B158-445C-8F35-801EA710806A}">
      <dgm:prSet/>
      <dgm:spPr/>
      <dgm:t>
        <a:bodyPr/>
        <a:lstStyle/>
        <a:p>
          <a:endParaRPr lang="ru-RU"/>
        </a:p>
      </dgm:t>
    </dgm:pt>
    <dgm:pt modelId="{E368C4AF-C892-477C-94AE-0BB882BF66F5}" type="sibTrans" cxnId="{FB20F04A-B158-445C-8F35-801EA710806A}">
      <dgm:prSet/>
      <dgm:spPr/>
      <dgm:t>
        <a:bodyPr/>
        <a:lstStyle/>
        <a:p>
          <a:endParaRPr lang="ru-RU"/>
        </a:p>
      </dgm:t>
    </dgm:pt>
    <dgm:pt modelId="{9BE8CE13-766F-442D-AB7B-461F6D84B8DD}">
      <dgm:prSet/>
      <dgm:spPr/>
      <dgm:t>
        <a:bodyPr/>
        <a:lstStyle/>
        <a:p>
          <a:r>
            <a:rPr lang="ru-RU" smtClean="0"/>
            <a:t>низкий уровень переключения внимания;</a:t>
          </a:r>
          <a:endParaRPr lang="ru-RU"/>
        </a:p>
      </dgm:t>
    </dgm:pt>
    <dgm:pt modelId="{C3CB19C3-9F0F-4237-A07B-006301018D0E}" type="parTrans" cxnId="{A636D349-8120-4B4F-8483-58A18E914C7B}">
      <dgm:prSet/>
      <dgm:spPr/>
      <dgm:t>
        <a:bodyPr/>
        <a:lstStyle/>
        <a:p>
          <a:endParaRPr lang="ru-RU"/>
        </a:p>
      </dgm:t>
    </dgm:pt>
    <dgm:pt modelId="{E7A101AF-2A92-4688-9C9B-531FB6CB3752}" type="sibTrans" cxnId="{A636D349-8120-4B4F-8483-58A18E914C7B}">
      <dgm:prSet/>
      <dgm:spPr/>
      <dgm:t>
        <a:bodyPr/>
        <a:lstStyle/>
        <a:p>
          <a:endParaRPr lang="ru-RU"/>
        </a:p>
      </dgm:t>
    </dgm:pt>
    <dgm:pt modelId="{3C4285F1-229F-4EF3-9367-1CFCF7D4F80C}">
      <dgm:prSet/>
      <dgm:spPr/>
      <dgm:t>
        <a:bodyPr/>
        <a:lstStyle/>
        <a:p>
          <a:r>
            <a:rPr lang="ru-RU" dirty="0" smtClean="0"/>
            <a:t>низкий уровень развития наглядно-действенного мышления;</a:t>
          </a:r>
          <a:endParaRPr lang="ru-RU" dirty="0"/>
        </a:p>
      </dgm:t>
    </dgm:pt>
    <dgm:pt modelId="{90FC7C3D-AC94-4BB7-818B-E745B43CE5B9}" type="parTrans" cxnId="{D5862C12-2C5E-460A-9541-E97C1683C2F4}">
      <dgm:prSet/>
      <dgm:spPr/>
      <dgm:t>
        <a:bodyPr/>
        <a:lstStyle/>
        <a:p>
          <a:endParaRPr lang="ru-RU"/>
        </a:p>
      </dgm:t>
    </dgm:pt>
    <dgm:pt modelId="{1FC44E8A-C27D-4589-AC6E-148CCE03E244}" type="sibTrans" cxnId="{D5862C12-2C5E-460A-9541-E97C1683C2F4}">
      <dgm:prSet/>
      <dgm:spPr/>
      <dgm:t>
        <a:bodyPr/>
        <a:lstStyle/>
        <a:p>
          <a:endParaRPr lang="ru-RU"/>
        </a:p>
      </dgm:t>
    </dgm:pt>
    <dgm:pt modelId="{734EE0CE-FE54-4E4C-84FC-D90CAD81667B}">
      <dgm:prSet/>
      <dgm:spPr/>
      <dgm:t>
        <a:bodyPr/>
        <a:lstStyle/>
        <a:p>
          <a:r>
            <a:rPr lang="ru-RU" smtClean="0"/>
            <a:t>низкий уровень развития общего интеллекта;</a:t>
          </a:r>
          <a:endParaRPr lang="ru-RU"/>
        </a:p>
      </dgm:t>
    </dgm:pt>
    <dgm:pt modelId="{9BC49ED7-DA8F-43BA-8BE7-D1CE54ADD60B}" type="parTrans" cxnId="{8FD71DC9-6911-4CE6-BBCA-DF9A7BCA216F}">
      <dgm:prSet/>
      <dgm:spPr/>
      <dgm:t>
        <a:bodyPr/>
        <a:lstStyle/>
        <a:p>
          <a:endParaRPr lang="ru-RU"/>
        </a:p>
      </dgm:t>
    </dgm:pt>
    <dgm:pt modelId="{44833782-2C89-43A2-9F56-02EEAB3CD9E1}" type="sibTrans" cxnId="{8FD71DC9-6911-4CE6-BBCA-DF9A7BCA216F}">
      <dgm:prSet/>
      <dgm:spPr/>
      <dgm:t>
        <a:bodyPr/>
        <a:lstStyle/>
        <a:p>
          <a:endParaRPr lang="ru-RU"/>
        </a:p>
      </dgm:t>
    </dgm:pt>
    <dgm:pt modelId="{8D976DE7-0423-4120-9B6E-6CEC707DCECC}">
      <dgm:prSet/>
      <dgm:spPr/>
      <dgm:t>
        <a:bodyPr/>
        <a:lstStyle/>
        <a:p>
          <a:r>
            <a:rPr lang="ru-RU" smtClean="0"/>
            <a:t>низкий уровень развития произвольности.</a:t>
          </a:r>
          <a:endParaRPr lang="ru-RU"/>
        </a:p>
      </dgm:t>
    </dgm:pt>
    <dgm:pt modelId="{F900587C-D1A2-46A9-B5CB-DCE30C5DAC2D}" type="parTrans" cxnId="{857ADCC5-0986-40E4-9F79-DBF02F805E42}">
      <dgm:prSet/>
      <dgm:spPr/>
      <dgm:t>
        <a:bodyPr/>
        <a:lstStyle/>
        <a:p>
          <a:endParaRPr lang="ru-RU"/>
        </a:p>
      </dgm:t>
    </dgm:pt>
    <dgm:pt modelId="{282C847B-73CB-4649-A770-DDB5866C47E5}" type="sibTrans" cxnId="{857ADCC5-0986-40E4-9F79-DBF02F805E42}">
      <dgm:prSet/>
      <dgm:spPr/>
      <dgm:t>
        <a:bodyPr/>
        <a:lstStyle/>
        <a:p>
          <a:endParaRPr lang="ru-RU"/>
        </a:p>
      </dgm:t>
    </dgm:pt>
    <dgm:pt modelId="{802687C6-62D8-4033-8A92-28FAFB6913D2}" type="pres">
      <dgm:prSet presAssocID="{57749299-1D63-4808-8977-FB7EDBCBC01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5AB917D-5551-495D-A351-F220C427C3AA}" type="pres">
      <dgm:prSet presAssocID="{1DE70471-A9F5-46CE-BF83-C6E062ACA143}" presName="circle1" presStyleLbl="node1" presStyleIdx="0" presStyleCnt="7"/>
      <dgm:spPr/>
    </dgm:pt>
    <dgm:pt modelId="{8A3B6A6E-4087-45A9-AA92-764C688D98EA}" type="pres">
      <dgm:prSet presAssocID="{1DE70471-A9F5-46CE-BF83-C6E062ACA143}" presName="space" presStyleCnt="0"/>
      <dgm:spPr/>
    </dgm:pt>
    <dgm:pt modelId="{51457636-EF0A-4120-86DF-9E59A8DAE0F2}" type="pres">
      <dgm:prSet presAssocID="{1DE70471-A9F5-46CE-BF83-C6E062ACA143}" presName="rect1" presStyleLbl="alignAcc1" presStyleIdx="0" presStyleCnt="7"/>
      <dgm:spPr/>
      <dgm:t>
        <a:bodyPr/>
        <a:lstStyle/>
        <a:p>
          <a:endParaRPr lang="ru-RU"/>
        </a:p>
      </dgm:t>
    </dgm:pt>
    <dgm:pt modelId="{B7A74872-6BFC-4DFF-B3BA-C8D9657FC27B}" type="pres">
      <dgm:prSet presAssocID="{1347E996-57D7-4749-A79D-AE1D52DA63C3}" presName="vertSpace2" presStyleLbl="node1" presStyleIdx="0" presStyleCnt="7"/>
      <dgm:spPr/>
    </dgm:pt>
    <dgm:pt modelId="{432EF91D-6AE3-4EAB-8882-EC84D1E483B8}" type="pres">
      <dgm:prSet presAssocID="{1347E996-57D7-4749-A79D-AE1D52DA63C3}" presName="circle2" presStyleLbl="node1" presStyleIdx="1" presStyleCnt="7"/>
      <dgm:spPr/>
    </dgm:pt>
    <dgm:pt modelId="{84F5ADFB-4919-48DB-B782-A3BF5A197D15}" type="pres">
      <dgm:prSet presAssocID="{1347E996-57D7-4749-A79D-AE1D52DA63C3}" presName="rect2" presStyleLbl="alignAcc1" presStyleIdx="1" presStyleCnt="7"/>
      <dgm:spPr/>
    </dgm:pt>
    <dgm:pt modelId="{4F8B01F3-AC08-413D-B87F-D9876E72F55C}" type="pres">
      <dgm:prSet presAssocID="{4007701F-EBCC-4C60-B0E6-5563E0E7A082}" presName="vertSpace3" presStyleLbl="node1" presStyleIdx="1" presStyleCnt="7"/>
      <dgm:spPr/>
    </dgm:pt>
    <dgm:pt modelId="{2E6B672C-E743-447F-89E0-E2EFA896F25B}" type="pres">
      <dgm:prSet presAssocID="{4007701F-EBCC-4C60-B0E6-5563E0E7A082}" presName="circle3" presStyleLbl="node1" presStyleIdx="2" presStyleCnt="7"/>
      <dgm:spPr/>
    </dgm:pt>
    <dgm:pt modelId="{535FD1EC-0576-4735-B05B-B9178B34769C}" type="pres">
      <dgm:prSet presAssocID="{4007701F-EBCC-4C60-B0E6-5563E0E7A082}" presName="rect3" presStyleLbl="alignAcc1" presStyleIdx="2" presStyleCnt="7"/>
      <dgm:spPr/>
    </dgm:pt>
    <dgm:pt modelId="{A7084040-2C9D-4A0D-9E80-7A20753A2EBF}" type="pres">
      <dgm:prSet presAssocID="{9BE8CE13-766F-442D-AB7B-461F6D84B8DD}" presName="vertSpace4" presStyleLbl="node1" presStyleIdx="2" presStyleCnt="7"/>
      <dgm:spPr/>
    </dgm:pt>
    <dgm:pt modelId="{A1B505CD-7CCA-4038-BEB1-6C60963C2843}" type="pres">
      <dgm:prSet presAssocID="{9BE8CE13-766F-442D-AB7B-461F6D84B8DD}" presName="circle4" presStyleLbl="node1" presStyleIdx="3" presStyleCnt="7"/>
      <dgm:spPr/>
    </dgm:pt>
    <dgm:pt modelId="{36253D7D-36A5-4724-8740-E313D38EDDDF}" type="pres">
      <dgm:prSet presAssocID="{9BE8CE13-766F-442D-AB7B-461F6D84B8DD}" presName="rect4" presStyleLbl="alignAcc1" presStyleIdx="3" presStyleCnt="7"/>
      <dgm:spPr/>
    </dgm:pt>
    <dgm:pt modelId="{662EB3FC-5434-4AB0-BD13-B0EC886AE1A6}" type="pres">
      <dgm:prSet presAssocID="{3C4285F1-229F-4EF3-9367-1CFCF7D4F80C}" presName="vertSpace5" presStyleLbl="node1" presStyleIdx="3" presStyleCnt="7"/>
      <dgm:spPr/>
    </dgm:pt>
    <dgm:pt modelId="{D72DD635-B698-4E8B-8ACC-101A371CD4C5}" type="pres">
      <dgm:prSet presAssocID="{3C4285F1-229F-4EF3-9367-1CFCF7D4F80C}" presName="circle5" presStyleLbl="node1" presStyleIdx="4" presStyleCnt="7"/>
      <dgm:spPr/>
    </dgm:pt>
    <dgm:pt modelId="{D01182A4-1438-4188-AAE3-78DFA6334B37}" type="pres">
      <dgm:prSet presAssocID="{3C4285F1-229F-4EF3-9367-1CFCF7D4F80C}" presName="rect5" presStyleLbl="alignAcc1" presStyleIdx="4" presStyleCnt="7"/>
      <dgm:spPr/>
      <dgm:t>
        <a:bodyPr/>
        <a:lstStyle/>
        <a:p>
          <a:endParaRPr lang="ru-RU"/>
        </a:p>
      </dgm:t>
    </dgm:pt>
    <dgm:pt modelId="{C015AA4F-922A-415D-A52D-D7D8AB797896}" type="pres">
      <dgm:prSet presAssocID="{734EE0CE-FE54-4E4C-84FC-D90CAD81667B}" presName="vertSpace6" presStyleLbl="node1" presStyleIdx="4" presStyleCnt="7"/>
      <dgm:spPr/>
    </dgm:pt>
    <dgm:pt modelId="{4E5FB9E3-71EC-44ED-A30B-3A42923CD74F}" type="pres">
      <dgm:prSet presAssocID="{734EE0CE-FE54-4E4C-84FC-D90CAD81667B}" presName="circle6" presStyleLbl="node1" presStyleIdx="5" presStyleCnt="7"/>
      <dgm:spPr/>
    </dgm:pt>
    <dgm:pt modelId="{E59F701B-654A-4837-8251-AFAD7CEA37E6}" type="pres">
      <dgm:prSet presAssocID="{734EE0CE-FE54-4E4C-84FC-D90CAD81667B}" presName="rect6" presStyleLbl="alignAcc1" presStyleIdx="5" presStyleCnt="7"/>
      <dgm:spPr/>
    </dgm:pt>
    <dgm:pt modelId="{5ED7C04C-2699-4E4F-9096-8828B1DC8BA6}" type="pres">
      <dgm:prSet presAssocID="{8D976DE7-0423-4120-9B6E-6CEC707DCECC}" presName="vertSpace7" presStyleLbl="node1" presStyleIdx="5" presStyleCnt="7"/>
      <dgm:spPr/>
    </dgm:pt>
    <dgm:pt modelId="{AA33E159-A036-441D-A035-3CA26EECFDF3}" type="pres">
      <dgm:prSet presAssocID="{8D976DE7-0423-4120-9B6E-6CEC707DCECC}" presName="circle7" presStyleLbl="node1" presStyleIdx="6" presStyleCnt="7"/>
      <dgm:spPr/>
    </dgm:pt>
    <dgm:pt modelId="{BC60E35F-CDE7-442A-B29C-0FF87DCEFAFF}" type="pres">
      <dgm:prSet presAssocID="{8D976DE7-0423-4120-9B6E-6CEC707DCECC}" presName="rect7" presStyleLbl="alignAcc1" presStyleIdx="6" presStyleCnt="7"/>
      <dgm:spPr/>
    </dgm:pt>
    <dgm:pt modelId="{1E381C70-1D9C-4E04-B94C-CA37C94069A5}" type="pres">
      <dgm:prSet presAssocID="{1DE70471-A9F5-46CE-BF83-C6E062ACA143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764D6-68C3-49D1-B1DD-C51FDB8E0344}" type="pres">
      <dgm:prSet presAssocID="{1347E996-57D7-4749-A79D-AE1D52DA63C3}" presName="rect2ParTxNoCh" presStyleLbl="alignAcc1" presStyleIdx="6" presStyleCnt="7">
        <dgm:presLayoutVars>
          <dgm:chMax val="1"/>
          <dgm:bulletEnabled val="1"/>
        </dgm:presLayoutVars>
      </dgm:prSet>
      <dgm:spPr/>
    </dgm:pt>
    <dgm:pt modelId="{5D213AD9-A7E6-424B-972A-8B2E30FF5793}" type="pres">
      <dgm:prSet presAssocID="{4007701F-EBCC-4C60-B0E6-5563E0E7A082}" presName="rect3ParTxNoCh" presStyleLbl="alignAcc1" presStyleIdx="6" presStyleCnt="7">
        <dgm:presLayoutVars>
          <dgm:chMax val="1"/>
          <dgm:bulletEnabled val="1"/>
        </dgm:presLayoutVars>
      </dgm:prSet>
      <dgm:spPr/>
    </dgm:pt>
    <dgm:pt modelId="{7FA79F37-1CA2-4491-8FD5-F7903D93684F}" type="pres">
      <dgm:prSet presAssocID="{9BE8CE13-766F-442D-AB7B-461F6D84B8DD}" presName="rect4ParTxNoCh" presStyleLbl="alignAcc1" presStyleIdx="6" presStyleCnt="7">
        <dgm:presLayoutVars>
          <dgm:chMax val="1"/>
          <dgm:bulletEnabled val="1"/>
        </dgm:presLayoutVars>
      </dgm:prSet>
      <dgm:spPr/>
    </dgm:pt>
    <dgm:pt modelId="{8CBD016C-8CD1-40F4-BA6E-5C288A39D5C2}" type="pres">
      <dgm:prSet presAssocID="{3C4285F1-229F-4EF3-9367-1CFCF7D4F80C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7B056-094F-457A-B477-07FB3C4EC206}" type="pres">
      <dgm:prSet presAssocID="{734EE0CE-FE54-4E4C-84FC-D90CAD81667B}" presName="rect6ParTxNoCh" presStyleLbl="alignAcc1" presStyleIdx="6" presStyleCnt="7">
        <dgm:presLayoutVars>
          <dgm:chMax val="1"/>
          <dgm:bulletEnabled val="1"/>
        </dgm:presLayoutVars>
      </dgm:prSet>
      <dgm:spPr/>
    </dgm:pt>
    <dgm:pt modelId="{9CBB88FA-D424-4D2C-8AB3-ED43B450A0B1}" type="pres">
      <dgm:prSet presAssocID="{8D976DE7-0423-4120-9B6E-6CEC707DCECC}" presName="rect7ParTxNoCh" presStyleLbl="alignAcc1" presStyleIdx="6" presStyleCnt="7">
        <dgm:presLayoutVars>
          <dgm:chMax val="1"/>
          <dgm:bulletEnabled val="1"/>
        </dgm:presLayoutVars>
      </dgm:prSet>
      <dgm:spPr/>
    </dgm:pt>
  </dgm:ptLst>
  <dgm:cxnLst>
    <dgm:cxn modelId="{B7C2DC53-C317-4301-897F-2654053A4F75}" type="presOf" srcId="{734EE0CE-FE54-4E4C-84FC-D90CAD81667B}" destId="{E59F701B-654A-4837-8251-AFAD7CEA37E6}" srcOrd="0" destOrd="0" presId="urn:microsoft.com/office/officeart/2005/8/layout/target3"/>
    <dgm:cxn modelId="{45D060C9-049D-4A17-B63F-B30051311ECD}" type="presOf" srcId="{1347E996-57D7-4749-A79D-AE1D52DA63C3}" destId="{84F5ADFB-4919-48DB-B782-A3BF5A197D15}" srcOrd="0" destOrd="0" presId="urn:microsoft.com/office/officeart/2005/8/layout/target3"/>
    <dgm:cxn modelId="{7C514692-45AD-46AF-9106-F4D26A659CAC}" type="presOf" srcId="{4007701F-EBCC-4C60-B0E6-5563E0E7A082}" destId="{535FD1EC-0576-4735-B05B-B9178B34769C}" srcOrd="0" destOrd="0" presId="urn:microsoft.com/office/officeart/2005/8/layout/target3"/>
    <dgm:cxn modelId="{C622B29F-F694-4F4D-A05D-71789E11FC85}" type="presOf" srcId="{3C4285F1-229F-4EF3-9367-1CFCF7D4F80C}" destId="{D01182A4-1438-4188-AAE3-78DFA6334B37}" srcOrd="0" destOrd="0" presId="urn:microsoft.com/office/officeart/2005/8/layout/target3"/>
    <dgm:cxn modelId="{8FD71DC9-6911-4CE6-BBCA-DF9A7BCA216F}" srcId="{57749299-1D63-4808-8977-FB7EDBCBC015}" destId="{734EE0CE-FE54-4E4C-84FC-D90CAD81667B}" srcOrd="5" destOrd="0" parTransId="{9BC49ED7-DA8F-43BA-8BE7-D1CE54ADD60B}" sibTransId="{44833782-2C89-43A2-9F56-02EEAB3CD9E1}"/>
    <dgm:cxn modelId="{73F3EAF1-208C-4B71-865D-A55CC99A4BF3}" type="presOf" srcId="{3C4285F1-229F-4EF3-9367-1CFCF7D4F80C}" destId="{8CBD016C-8CD1-40F4-BA6E-5C288A39D5C2}" srcOrd="1" destOrd="0" presId="urn:microsoft.com/office/officeart/2005/8/layout/target3"/>
    <dgm:cxn modelId="{00142669-3AC1-4BD1-81BC-4DF1C30A6F15}" type="presOf" srcId="{1347E996-57D7-4749-A79D-AE1D52DA63C3}" destId="{76C764D6-68C3-49D1-B1DD-C51FDB8E0344}" srcOrd="1" destOrd="0" presId="urn:microsoft.com/office/officeart/2005/8/layout/target3"/>
    <dgm:cxn modelId="{6E1F02DA-A155-458B-8B04-595AAA536FD1}" type="presOf" srcId="{1DE70471-A9F5-46CE-BF83-C6E062ACA143}" destId="{51457636-EF0A-4120-86DF-9E59A8DAE0F2}" srcOrd="0" destOrd="0" presId="urn:microsoft.com/office/officeart/2005/8/layout/target3"/>
    <dgm:cxn modelId="{B6017D05-1432-4F55-A1E5-4AD38496CF8D}" srcId="{57749299-1D63-4808-8977-FB7EDBCBC015}" destId="{1347E996-57D7-4749-A79D-AE1D52DA63C3}" srcOrd="1" destOrd="0" parTransId="{C17347D5-6D16-4812-A91A-2476DBB24FC8}" sibTransId="{1574F017-38C5-4EE2-B0C9-42BB150E15FD}"/>
    <dgm:cxn modelId="{6FFC16CB-69F4-42BA-8912-0CFAB77E51C1}" type="presOf" srcId="{734EE0CE-FE54-4E4C-84FC-D90CAD81667B}" destId="{FFC7B056-094F-457A-B477-07FB3C4EC206}" srcOrd="1" destOrd="0" presId="urn:microsoft.com/office/officeart/2005/8/layout/target3"/>
    <dgm:cxn modelId="{D5862C12-2C5E-460A-9541-E97C1683C2F4}" srcId="{57749299-1D63-4808-8977-FB7EDBCBC015}" destId="{3C4285F1-229F-4EF3-9367-1CFCF7D4F80C}" srcOrd="4" destOrd="0" parTransId="{90FC7C3D-AC94-4BB7-818B-E745B43CE5B9}" sibTransId="{1FC44E8A-C27D-4589-AC6E-148CCE03E244}"/>
    <dgm:cxn modelId="{CFEC72B0-2094-4CAD-A363-49F6E45655C8}" type="presOf" srcId="{57749299-1D63-4808-8977-FB7EDBCBC015}" destId="{802687C6-62D8-4033-8A92-28FAFB6913D2}" srcOrd="0" destOrd="0" presId="urn:microsoft.com/office/officeart/2005/8/layout/target3"/>
    <dgm:cxn modelId="{22023C64-55FE-41D1-9B48-0ACD9CA4F2A2}" type="presOf" srcId="{8D976DE7-0423-4120-9B6E-6CEC707DCECC}" destId="{BC60E35F-CDE7-442A-B29C-0FF87DCEFAFF}" srcOrd="0" destOrd="0" presId="urn:microsoft.com/office/officeart/2005/8/layout/target3"/>
    <dgm:cxn modelId="{A636D349-8120-4B4F-8483-58A18E914C7B}" srcId="{57749299-1D63-4808-8977-FB7EDBCBC015}" destId="{9BE8CE13-766F-442D-AB7B-461F6D84B8DD}" srcOrd="3" destOrd="0" parTransId="{C3CB19C3-9F0F-4237-A07B-006301018D0E}" sibTransId="{E7A101AF-2A92-4688-9C9B-531FB6CB3752}"/>
    <dgm:cxn modelId="{3A237853-3E91-422B-BE30-9FC07CED6D39}" srcId="{57749299-1D63-4808-8977-FB7EDBCBC015}" destId="{1DE70471-A9F5-46CE-BF83-C6E062ACA143}" srcOrd="0" destOrd="0" parTransId="{FA72B4B6-8604-4BC2-ADF6-311B584CCC63}" sibTransId="{EB74695C-213A-431C-A022-AE92DE63801C}"/>
    <dgm:cxn modelId="{60448D94-F274-4110-BBC4-B0BF1B47B213}" type="presOf" srcId="{8D976DE7-0423-4120-9B6E-6CEC707DCECC}" destId="{9CBB88FA-D424-4D2C-8AB3-ED43B450A0B1}" srcOrd="1" destOrd="0" presId="urn:microsoft.com/office/officeart/2005/8/layout/target3"/>
    <dgm:cxn modelId="{72FF93CB-5217-45B3-B0EC-445E35F7F594}" type="presOf" srcId="{4007701F-EBCC-4C60-B0E6-5563E0E7A082}" destId="{5D213AD9-A7E6-424B-972A-8B2E30FF5793}" srcOrd="1" destOrd="0" presId="urn:microsoft.com/office/officeart/2005/8/layout/target3"/>
    <dgm:cxn modelId="{FB20F04A-B158-445C-8F35-801EA710806A}" srcId="{57749299-1D63-4808-8977-FB7EDBCBC015}" destId="{4007701F-EBCC-4C60-B0E6-5563E0E7A082}" srcOrd="2" destOrd="0" parTransId="{56F911BC-24C8-4779-B4CA-0A805DC0496A}" sibTransId="{E368C4AF-C892-477C-94AE-0BB882BF66F5}"/>
    <dgm:cxn modelId="{857ADCC5-0986-40E4-9F79-DBF02F805E42}" srcId="{57749299-1D63-4808-8977-FB7EDBCBC015}" destId="{8D976DE7-0423-4120-9B6E-6CEC707DCECC}" srcOrd="6" destOrd="0" parTransId="{F900587C-D1A2-46A9-B5CB-DCE30C5DAC2D}" sibTransId="{282C847B-73CB-4649-A770-DDB5866C47E5}"/>
    <dgm:cxn modelId="{640A0158-781A-4497-8367-BF2F4C199ED0}" type="presOf" srcId="{9BE8CE13-766F-442D-AB7B-461F6D84B8DD}" destId="{36253D7D-36A5-4724-8740-E313D38EDDDF}" srcOrd="0" destOrd="0" presId="urn:microsoft.com/office/officeart/2005/8/layout/target3"/>
    <dgm:cxn modelId="{6EA4479A-D734-4A0A-817E-D004BB178E48}" type="presOf" srcId="{9BE8CE13-766F-442D-AB7B-461F6D84B8DD}" destId="{7FA79F37-1CA2-4491-8FD5-F7903D93684F}" srcOrd="1" destOrd="0" presId="urn:microsoft.com/office/officeart/2005/8/layout/target3"/>
    <dgm:cxn modelId="{CF419042-A6B0-4FA3-BC11-4CE44D80B909}" type="presOf" srcId="{1DE70471-A9F5-46CE-BF83-C6E062ACA143}" destId="{1E381C70-1D9C-4E04-B94C-CA37C94069A5}" srcOrd="1" destOrd="0" presId="urn:microsoft.com/office/officeart/2005/8/layout/target3"/>
    <dgm:cxn modelId="{E7DE72A1-8629-456C-9644-5906629AF815}" type="presParOf" srcId="{802687C6-62D8-4033-8A92-28FAFB6913D2}" destId="{65AB917D-5551-495D-A351-F220C427C3AA}" srcOrd="0" destOrd="0" presId="urn:microsoft.com/office/officeart/2005/8/layout/target3"/>
    <dgm:cxn modelId="{38BBA3B3-E760-4F2F-9FCC-8344D1A45DD2}" type="presParOf" srcId="{802687C6-62D8-4033-8A92-28FAFB6913D2}" destId="{8A3B6A6E-4087-45A9-AA92-764C688D98EA}" srcOrd="1" destOrd="0" presId="urn:microsoft.com/office/officeart/2005/8/layout/target3"/>
    <dgm:cxn modelId="{69D2E8D4-BB0B-4F87-8332-EBA6DE95AEA5}" type="presParOf" srcId="{802687C6-62D8-4033-8A92-28FAFB6913D2}" destId="{51457636-EF0A-4120-86DF-9E59A8DAE0F2}" srcOrd="2" destOrd="0" presId="urn:microsoft.com/office/officeart/2005/8/layout/target3"/>
    <dgm:cxn modelId="{EC5552C3-C130-40E0-866F-A66335390A70}" type="presParOf" srcId="{802687C6-62D8-4033-8A92-28FAFB6913D2}" destId="{B7A74872-6BFC-4DFF-B3BA-C8D9657FC27B}" srcOrd="3" destOrd="0" presId="urn:microsoft.com/office/officeart/2005/8/layout/target3"/>
    <dgm:cxn modelId="{B0F4A7A1-C755-4B49-9051-4DF38238F593}" type="presParOf" srcId="{802687C6-62D8-4033-8A92-28FAFB6913D2}" destId="{432EF91D-6AE3-4EAB-8882-EC84D1E483B8}" srcOrd="4" destOrd="0" presId="urn:microsoft.com/office/officeart/2005/8/layout/target3"/>
    <dgm:cxn modelId="{ACC91858-45BB-4549-95BC-A31F91FC77C0}" type="presParOf" srcId="{802687C6-62D8-4033-8A92-28FAFB6913D2}" destId="{84F5ADFB-4919-48DB-B782-A3BF5A197D15}" srcOrd="5" destOrd="0" presId="urn:microsoft.com/office/officeart/2005/8/layout/target3"/>
    <dgm:cxn modelId="{2833CA7C-1484-42D9-8C11-9BD1AC6FADC9}" type="presParOf" srcId="{802687C6-62D8-4033-8A92-28FAFB6913D2}" destId="{4F8B01F3-AC08-413D-B87F-D9876E72F55C}" srcOrd="6" destOrd="0" presId="urn:microsoft.com/office/officeart/2005/8/layout/target3"/>
    <dgm:cxn modelId="{14E0217E-DC89-4159-A64F-8E39E549C5CB}" type="presParOf" srcId="{802687C6-62D8-4033-8A92-28FAFB6913D2}" destId="{2E6B672C-E743-447F-89E0-E2EFA896F25B}" srcOrd="7" destOrd="0" presId="urn:microsoft.com/office/officeart/2005/8/layout/target3"/>
    <dgm:cxn modelId="{A93DA4FE-D97A-49F3-9ABD-512825DCBC92}" type="presParOf" srcId="{802687C6-62D8-4033-8A92-28FAFB6913D2}" destId="{535FD1EC-0576-4735-B05B-B9178B34769C}" srcOrd="8" destOrd="0" presId="urn:microsoft.com/office/officeart/2005/8/layout/target3"/>
    <dgm:cxn modelId="{EBC08FD8-80EC-424D-B520-1016D6DBFE9A}" type="presParOf" srcId="{802687C6-62D8-4033-8A92-28FAFB6913D2}" destId="{A7084040-2C9D-4A0D-9E80-7A20753A2EBF}" srcOrd="9" destOrd="0" presId="urn:microsoft.com/office/officeart/2005/8/layout/target3"/>
    <dgm:cxn modelId="{2E77136E-18AC-4008-BFD0-3E720039E057}" type="presParOf" srcId="{802687C6-62D8-4033-8A92-28FAFB6913D2}" destId="{A1B505CD-7CCA-4038-BEB1-6C60963C2843}" srcOrd="10" destOrd="0" presId="urn:microsoft.com/office/officeart/2005/8/layout/target3"/>
    <dgm:cxn modelId="{F03A430A-7BF3-4CEF-A367-7FC8E24C44A9}" type="presParOf" srcId="{802687C6-62D8-4033-8A92-28FAFB6913D2}" destId="{36253D7D-36A5-4724-8740-E313D38EDDDF}" srcOrd="11" destOrd="0" presId="urn:microsoft.com/office/officeart/2005/8/layout/target3"/>
    <dgm:cxn modelId="{79F34274-0612-4E2A-872D-65F438A6B022}" type="presParOf" srcId="{802687C6-62D8-4033-8A92-28FAFB6913D2}" destId="{662EB3FC-5434-4AB0-BD13-B0EC886AE1A6}" srcOrd="12" destOrd="0" presId="urn:microsoft.com/office/officeart/2005/8/layout/target3"/>
    <dgm:cxn modelId="{A4647040-ABB0-4B12-9B5F-8BE1572BE5AB}" type="presParOf" srcId="{802687C6-62D8-4033-8A92-28FAFB6913D2}" destId="{D72DD635-B698-4E8B-8ACC-101A371CD4C5}" srcOrd="13" destOrd="0" presId="urn:microsoft.com/office/officeart/2005/8/layout/target3"/>
    <dgm:cxn modelId="{45786A9C-B530-4DFE-9982-A457BE2E0EEE}" type="presParOf" srcId="{802687C6-62D8-4033-8A92-28FAFB6913D2}" destId="{D01182A4-1438-4188-AAE3-78DFA6334B37}" srcOrd="14" destOrd="0" presId="urn:microsoft.com/office/officeart/2005/8/layout/target3"/>
    <dgm:cxn modelId="{221B298F-B0A7-43DB-B7B5-85FFACBEC4C9}" type="presParOf" srcId="{802687C6-62D8-4033-8A92-28FAFB6913D2}" destId="{C015AA4F-922A-415D-A52D-D7D8AB797896}" srcOrd="15" destOrd="0" presId="urn:microsoft.com/office/officeart/2005/8/layout/target3"/>
    <dgm:cxn modelId="{706EB118-E66C-45EC-8A33-856229DA6916}" type="presParOf" srcId="{802687C6-62D8-4033-8A92-28FAFB6913D2}" destId="{4E5FB9E3-71EC-44ED-A30B-3A42923CD74F}" srcOrd="16" destOrd="0" presId="urn:microsoft.com/office/officeart/2005/8/layout/target3"/>
    <dgm:cxn modelId="{57047609-86A1-4F52-B78D-820BFEC5FE78}" type="presParOf" srcId="{802687C6-62D8-4033-8A92-28FAFB6913D2}" destId="{E59F701B-654A-4837-8251-AFAD7CEA37E6}" srcOrd="17" destOrd="0" presId="urn:microsoft.com/office/officeart/2005/8/layout/target3"/>
    <dgm:cxn modelId="{F5B2C536-BFC2-4982-86F9-06F5E9E0C087}" type="presParOf" srcId="{802687C6-62D8-4033-8A92-28FAFB6913D2}" destId="{5ED7C04C-2699-4E4F-9096-8828B1DC8BA6}" srcOrd="18" destOrd="0" presId="urn:microsoft.com/office/officeart/2005/8/layout/target3"/>
    <dgm:cxn modelId="{C3F09BBC-B2E1-4E73-A7EA-21A0EAC33C67}" type="presParOf" srcId="{802687C6-62D8-4033-8A92-28FAFB6913D2}" destId="{AA33E159-A036-441D-A035-3CA26EECFDF3}" srcOrd="19" destOrd="0" presId="urn:microsoft.com/office/officeart/2005/8/layout/target3"/>
    <dgm:cxn modelId="{D1095359-83A6-444A-8CFD-B55F0D2DC849}" type="presParOf" srcId="{802687C6-62D8-4033-8A92-28FAFB6913D2}" destId="{BC60E35F-CDE7-442A-B29C-0FF87DCEFAFF}" srcOrd="20" destOrd="0" presId="urn:microsoft.com/office/officeart/2005/8/layout/target3"/>
    <dgm:cxn modelId="{A9EF4701-A9FD-487F-9491-B7D0C650018A}" type="presParOf" srcId="{802687C6-62D8-4033-8A92-28FAFB6913D2}" destId="{1E381C70-1D9C-4E04-B94C-CA37C94069A5}" srcOrd="21" destOrd="0" presId="urn:microsoft.com/office/officeart/2005/8/layout/target3"/>
    <dgm:cxn modelId="{1D0494C1-EEB7-4BED-9C10-A4058BA56F7B}" type="presParOf" srcId="{802687C6-62D8-4033-8A92-28FAFB6913D2}" destId="{76C764D6-68C3-49D1-B1DD-C51FDB8E0344}" srcOrd="22" destOrd="0" presId="urn:microsoft.com/office/officeart/2005/8/layout/target3"/>
    <dgm:cxn modelId="{03B6D80D-F925-4420-B8BE-A2861866FB30}" type="presParOf" srcId="{802687C6-62D8-4033-8A92-28FAFB6913D2}" destId="{5D213AD9-A7E6-424B-972A-8B2E30FF5793}" srcOrd="23" destOrd="0" presId="urn:microsoft.com/office/officeart/2005/8/layout/target3"/>
    <dgm:cxn modelId="{6F92F88D-B8E1-4A26-8859-646C5455DB25}" type="presParOf" srcId="{802687C6-62D8-4033-8A92-28FAFB6913D2}" destId="{7FA79F37-1CA2-4491-8FD5-F7903D93684F}" srcOrd="24" destOrd="0" presId="urn:microsoft.com/office/officeart/2005/8/layout/target3"/>
    <dgm:cxn modelId="{8311F75F-65D6-453A-B92E-2B69BCA86DE8}" type="presParOf" srcId="{802687C6-62D8-4033-8A92-28FAFB6913D2}" destId="{8CBD016C-8CD1-40F4-BA6E-5C288A39D5C2}" srcOrd="25" destOrd="0" presId="urn:microsoft.com/office/officeart/2005/8/layout/target3"/>
    <dgm:cxn modelId="{B2C85BA1-09D3-4708-A551-35707FBE785C}" type="presParOf" srcId="{802687C6-62D8-4033-8A92-28FAFB6913D2}" destId="{FFC7B056-094F-457A-B477-07FB3C4EC206}" srcOrd="26" destOrd="0" presId="urn:microsoft.com/office/officeart/2005/8/layout/target3"/>
    <dgm:cxn modelId="{0ADA323F-AD39-4654-9C46-AB52F64E04FF}" type="presParOf" srcId="{802687C6-62D8-4033-8A92-28FAFB6913D2}" destId="{9CBB88FA-D424-4D2C-8AB3-ED43B450A0B1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749299-1D63-4808-8977-FB7EDBCBC01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8077C2-161E-471F-AD17-D16CDAFB3814}">
      <dgm:prSet/>
      <dgm:spPr/>
      <dgm:t>
        <a:bodyPr/>
        <a:lstStyle/>
        <a:p>
          <a:r>
            <a:rPr lang="ru-RU" smtClean="0"/>
            <a:t>низкий уровень развития произвольности;</a:t>
          </a:r>
          <a:endParaRPr lang="ru-RU"/>
        </a:p>
      </dgm:t>
    </dgm:pt>
    <dgm:pt modelId="{1B819005-F217-4E4F-A28F-3D3A6329E862}" type="parTrans" cxnId="{516A4C5E-B702-4606-B277-6885F41EAD5A}">
      <dgm:prSet/>
      <dgm:spPr/>
      <dgm:t>
        <a:bodyPr/>
        <a:lstStyle/>
        <a:p>
          <a:endParaRPr lang="ru-RU"/>
        </a:p>
      </dgm:t>
    </dgm:pt>
    <dgm:pt modelId="{1AE169A2-FFE6-47B7-8F35-85EFD07F81B4}" type="sibTrans" cxnId="{516A4C5E-B702-4606-B277-6885F41EAD5A}">
      <dgm:prSet/>
      <dgm:spPr/>
      <dgm:t>
        <a:bodyPr/>
        <a:lstStyle/>
        <a:p>
          <a:endParaRPr lang="ru-RU"/>
        </a:p>
      </dgm:t>
    </dgm:pt>
    <dgm:pt modelId="{7A874A4E-C3AB-4CAF-9EF7-2F725F169B6E}">
      <dgm:prSet/>
      <dgm:spPr/>
      <dgm:t>
        <a:bodyPr/>
        <a:lstStyle/>
        <a:p>
          <a:r>
            <a:rPr lang="ru-RU" smtClean="0"/>
            <a:t>низкий уровень объема внимания;</a:t>
          </a:r>
          <a:endParaRPr lang="ru-RU"/>
        </a:p>
      </dgm:t>
    </dgm:pt>
    <dgm:pt modelId="{CE08F095-13E5-424C-83CB-A6D2589D200D}" type="parTrans" cxnId="{3DD31B86-EE03-4ED1-89C8-E0D826FE77F8}">
      <dgm:prSet/>
      <dgm:spPr/>
      <dgm:t>
        <a:bodyPr/>
        <a:lstStyle/>
        <a:p>
          <a:endParaRPr lang="ru-RU"/>
        </a:p>
      </dgm:t>
    </dgm:pt>
    <dgm:pt modelId="{5E97A96D-DC21-4CF0-A450-8D4E76BBD0FD}" type="sibTrans" cxnId="{3DD31B86-EE03-4ED1-89C8-E0D826FE77F8}">
      <dgm:prSet/>
      <dgm:spPr/>
      <dgm:t>
        <a:bodyPr/>
        <a:lstStyle/>
        <a:p>
          <a:endParaRPr lang="ru-RU"/>
        </a:p>
      </dgm:t>
    </dgm:pt>
    <dgm:pt modelId="{8FC3C15A-DBF7-4B42-94F8-4D1F097E3D28}">
      <dgm:prSet/>
      <dgm:spPr/>
      <dgm:t>
        <a:bodyPr/>
        <a:lstStyle/>
        <a:p>
          <a:r>
            <a:rPr lang="ru-RU" smtClean="0"/>
            <a:t>низкий уровень концентрации и переключения внимания;</a:t>
          </a:r>
          <a:endParaRPr lang="ru-RU"/>
        </a:p>
      </dgm:t>
    </dgm:pt>
    <dgm:pt modelId="{7BA5F697-C3ED-480B-A767-026F8504EE6D}" type="parTrans" cxnId="{499BC50F-0C9A-4355-B5DB-2173920A0B3E}">
      <dgm:prSet/>
      <dgm:spPr/>
      <dgm:t>
        <a:bodyPr/>
        <a:lstStyle/>
        <a:p>
          <a:endParaRPr lang="ru-RU"/>
        </a:p>
      </dgm:t>
    </dgm:pt>
    <dgm:pt modelId="{AFF75470-0304-4FA7-B758-75163E51FFB9}" type="sibTrans" cxnId="{499BC50F-0C9A-4355-B5DB-2173920A0B3E}">
      <dgm:prSet/>
      <dgm:spPr/>
      <dgm:t>
        <a:bodyPr/>
        <a:lstStyle/>
        <a:p>
          <a:endParaRPr lang="ru-RU"/>
        </a:p>
      </dgm:t>
    </dgm:pt>
    <dgm:pt modelId="{D2ABEEA4-445C-4080-9037-37F8B2EDEA6D}">
      <dgm:prSet/>
      <dgm:spPr/>
      <dgm:t>
        <a:bodyPr/>
        <a:lstStyle/>
        <a:p>
          <a:r>
            <a:rPr lang="ru-RU" smtClean="0"/>
            <a:t>преобладающая мотивация учения – игровая (1-е классы), низкий уровень мотивации (2-е классы).</a:t>
          </a:r>
          <a:endParaRPr lang="ru-RU"/>
        </a:p>
      </dgm:t>
    </dgm:pt>
    <dgm:pt modelId="{C4F7D937-03A3-4C5B-B603-F03467FF58E6}" type="parTrans" cxnId="{F62B931D-C2CC-48FD-8C0B-DB3A864478B5}">
      <dgm:prSet/>
      <dgm:spPr/>
      <dgm:t>
        <a:bodyPr/>
        <a:lstStyle/>
        <a:p>
          <a:endParaRPr lang="ru-RU"/>
        </a:p>
      </dgm:t>
    </dgm:pt>
    <dgm:pt modelId="{357EB8EF-7F79-454F-828C-DEF45A25FFE2}" type="sibTrans" cxnId="{F62B931D-C2CC-48FD-8C0B-DB3A864478B5}">
      <dgm:prSet/>
      <dgm:spPr/>
      <dgm:t>
        <a:bodyPr/>
        <a:lstStyle/>
        <a:p>
          <a:endParaRPr lang="ru-RU"/>
        </a:p>
      </dgm:t>
    </dgm:pt>
    <dgm:pt modelId="{802687C6-62D8-4033-8A92-28FAFB6913D2}" type="pres">
      <dgm:prSet presAssocID="{57749299-1D63-4808-8977-FB7EDBCBC01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C33803E-AD06-4D24-86EF-AF422852C994}" type="pres">
      <dgm:prSet presAssocID="{D08077C2-161E-471F-AD17-D16CDAFB3814}" presName="circle1" presStyleLbl="node1" presStyleIdx="0" presStyleCnt="4"/>
      <dgm:spPr/>
    </dgm:pt>
    <dgm:pt modelId="{EB612837-26F9-4A6F-93AF-A62003DD5738}" type="pres">
      <dgm:prSet presAssocID="{D08077C2-161E-471F-AD17-D16CDAFB3814}" presName="space" presStyleCnt="0"/>
      <dgm:spPr/>
    </dgm:pt>
    <dgm:pt modelId="{EB59EBB9-C305-4E50-A4E1-C97C7E57E49E}" type="pres">
      <dgm:prSet presAssocID="{D08077C2-161E-471F-AD17-D16CDAFB3814}" presName="rect1" presStyleLbl="alignAcc1" presStyleIdx="0" presStyleCnt="4"/>
      <dgm:spPr/>
    </dgm:pt>
    <dgm:pt modelId="{90738457-C10C-49CA-A2C6-F7A0BF61EF76}" type="pres">
      <dgm:prSet presAssocID="{7A874A4E-C3AB-4CAF-9EF7-2F725F169B6E}" presName="vertSpace2" presStyleLbl="node1" presStyleIdx="0" presStyleCnt="4"/>
      <dgm:spPr/>
    </dgm:pt>
    <dgm:pt modelId="{2568DC99-123F-4CBC-98F7-A3B560D443CF}" type="pres">
      <dgm:prSet presAssocID="{7A874A4E-C3AB-4CAF-9EF7-2F725F169B6E}" presName="circle2" presStyleLbl="node1" presStyleIdx="1" presStyleCnt="4"/>
      <dgm:spPr/>
    </dgm:pt>
    <dgm:pt modelId="{675E6670-8E3A-46ED-BA9B-D7F1B633CBE0}" type="pres">
      <dgm:prSet presAssocID="{7A874A4E-C3AB-4CAF-9EF7-2F725F169B6E}" presName="rect2" presStyleLbl="alignAcc1" presStyleIdx="1" presStyleCnt="4"/>
      <dgm:spPr/>
    </dgm:pt>
    <dgm:pt modelId="{898B18F0-6327-492A-A540-DBB7FF71594A}" type="pres">
      <dgm:prSet presAssocID="{8FC3C15A-DBF7-4B42-94F8-4D1F097E3D28}" presName="vertSpace3" presStyleLbl="node1" presStyleIdx="1" presStyleCnt="4"/>
      <dgm:spPr/>
    </dgm:pt>
    <dgm:pt modelId="{F11FD1DA-6ADF-4350-9D37-2D4B4953DDB5}" type="pres">
      <dgm:prSet presAssocID="{8FC3C15A-DBF7-4B42-94F8-4D1F097E3D28}" presName="circle3" presStyleLbl="node1" presStyleIdx="2" presStyleCnt="4"/>
      <dgm:spPr/>
    </dgm:pt>
    <dgm:pt modelId="{C99492C7-A023-434A-93A3-7F694C6557C2}" type="pres">
      <dgm:prSet presAssocID="{8FC3C15A-DBF7-4B42-94F8-4D1F097E3D28}" presName="rect3" presStyleLbl="alignAcc1" presStyleIdx="2" presStyleCnt="4"/>
      <dgm:spPr/>
    </dgm:pt>
    <dgm:pt modelId="{DA09155E-2D36-4507-94E2-B75E18956510}" type="pres">
      <dgm:prSet presAssocID="{D2ABEEA4-445C-4080-9037-37F8B2EDEA6D}" presName="vertSpace4" presStyleLbl="node1" presStyleIdx="2" presStyleCnt="4"/>
      <dgm:spPr/>
    </dgm:pt>
    <dgm:pt modelId="{57BB8175-87B5-48D6-BA28-B05384B5C9AA}" type="pres">
      <dgm:prSet presAssocID="{D2ABEEA4-445C-4080-9037-37F8B2EDEA6D}" presName="circle4" presStyleLbl="node1" presStyleIdx="3" presStyleCnt="4"/>
      <dgm:spPr/>
    </dgm:pt>
    <dgm:pt modelId="{BD33EE29-07B8-4CC5-A479-21AA00E0D54A}" type="pres">
      <dgm:prSet presAssocID="{D2ABEEA4-445C-4080-9037-37F8B2EDEA6D}" presName="rect4" presStyleLbl="alignAcc1" presStyleIdx="3" presStyleCnt="4"/>
      <dgm:spPr/>
    </dgm:pt>
    <dgm:pt modelId="{69E2E70A-099A-47FC-8054-3CF90D9B2100}" type="pres">
      <dgm:prSet presAssocID="{D08077C2-161E-471F-AD17-D16CDAFB3814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40007F1E-0505-4A47-8C4A-8E2557344305}" type="pres">
      <dgm:prSet presAssocID="{7A874A4E-C3AB-4CAF-9EF7-2F725F169B6E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6E35C331-DABD-4701-AACE-76ADB12FBB36}" type="pres">
      <dgm:prSet presAssocID="{8FC3C15A-DBF7-4B42-94F8-4D1F097E3D28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17B66A41-945D-405D-8ECC-CB77682F1BDD}" type="pres">
      <dgm:prSet presAssocID="{D2ABEEA4-445C-4080-9037-37F8B2EDEA6D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8000BF75-9DFC-4160-B0A2-7B98F08DDD70}" type="presOf" srcId="{D2ABEEA4-445C-4080-9037-37F8B2EDEA6D}" destId="{17B66A41-945D-405D-8ECC-CB77682F1BDD}" srcOrd="1" destOrd="0" presId="urn:microsoft.com/office/officeart/2005/8/layout/target3"/>
    <dgm:cxn modelId="{5BDE5CB4-F07D-4AB4-8830-7B0E3B67A8FC}" type="presOf" srcId="{7A874A4E-C3AB-4CAF-9EF7-2F725F169B6E}" destId="{675E6670-8E3A-46ED-BA9B-D7F1B633CBE0}" srcOrd="0" destOrd="0" presId="urn:microsoft.com/office/officeart/2005/8/layout/target3"/>
    <dgm:cxn modelId="{3DD31B86-EE03-4ED1-89C8-E0D826FE77F8}" srcId="{57749299-1D63-4808-8977-FB7EDBCBC015}" destId="{7A874A4E-C3AB-4CAF-9EF7-2F725F169B6E}" srcOrd="1" destOrd="0" parTransId="{CE08F095-13E5-424C-83CB-A6D2589D200D}" sibTransId="{5E97A96D-DC21-4CF0-A450-8D4E76BBD0FD}"/>
    <dgm:cxn modelId="{E3F99976-1CD5-4879-9AC0-BE3FB4D4521A}" type="presOf" srcId="{8FC3C15A-DBF7-4B42-94F8-4D1F097E3D28}" destId="{6E35C331-DABD-4701-AACE-76ADB12FBB36}" srcOrd="1" destOrd="0" presId="urn:microsoft.com/office/officeart/2005/8/layout/target3"/>
    <dgm:cxn modelId="{499BC50F-0C9A-4355-B5DB-2173920A0B3E}" srcId="{57749299-1D63-4808-8977-FB7EDBCBC015}" destId="{8FC3C15A-DBF7-4B42-94F8-4D1F097E3D28}" srcOrd="2" destOrd="0" parTransId="{7BA5F697-C3ED-480B-A767-026F8504EE6D}" sibTransId="{AFF75470-0304-4FA7-B758-75163E51FFB9}"/>
    <dgm:cxn modelId="{F62B931D-C2CC-48FD-8C0B-DB3A864478B5}" srcId="{57749299-1D63-4808-8977-FB7EDBCBC015}" destId="{D2ABEEA4-445C-4080-9037-37F8B2EDEA6D}" srcOrd="3" destOrd="0" parTransId="{C4F7D937-03A3-4C5B-B603-F03467FF58E6}" sibTransId="{357EB8EF-7F79-454F-828C-DEF45A25FFE2}"/>
    <dgm:cxn modelId="{516A4C5E-B702-4606-B277-6885F41EAD5A}" srcId="{57749299-1D63-4808-8977-FB7EDBCBC015}" destId="{D08077C2-161E-471F-AD17-D16CDAFB3814}" srcOrd="0" destOrd="0" parTransId="{1B819005-F217-4E4F-A28F-3D3A6329E862}" sibTransId="{1AE169A2-FFE6-47B7-8F35-85EFD07F81B4}"/>
    <dgm:cxn modelId="{3C8F6699-3EFE-4614-8612-B10C98375968}" type="presOf" srcId="{D2ABEEA4-445C-4080-9037-37F8B2EDEA6D}" destId="{BD33EE29-07B8-4CC5-A479-21AA00E0D54A}" srcOrd="0" destOrd="0" presId="urn:microsoft.com/office/officeart/2005/8/layout/target3"/>
    <dgm:cxn modelId="{CB6ADC17-FC20-434A-BCFD-F9FA5FBBABC3}" type="presOf" srcId="{D08077C2-161E-471F-AD17-D16CDAFB3814}" destId="{69E2E70A-099A-47FC-8054-3CF90D9B2100}" srcOrd="1" destOrd="0" presId="urn:microsoft.com/office/officeart/2005/8/layout/target3"/>
    <dgm:cxn modelId="{0F59505F-3253-4440-A2CC-436721FBB648}" type="presOf" srcId="{7A874A4E-C3AB-4CAF-9EF7-2F725F169B6E}" destId="{40007F1E-0505-4A47-8C4A-8E2557344305}" srcOrd="1" destOrd="0" presId="urn:microsoft.com/office/officeart/2005/8/layout/target3"/>
    <dgm:cxn modelId="{0AF86D9D-D2AC-4475-AF5F-00A7C2033A6B}" type="presOf" srcId="{8FC3C15A-DBF7-4B42-94F8-4D1F097E3D28}" destId="{C99492C7-A023-434A-93A3-7F694C6557C2}" srcOrd="0" destOrd="0" presId="urn:microsoft.com/office/officeart/2005/8/layout/target3"/>
    <dgm:cxn modelId="{AA77D375-E815-482D-8A25-383200558A6E}" type="presOf" srcId="{D08077C2-161E-471F-AD17-D16CDAFB3814}" destId="{EB59EBB9-C305-4E50-A4E1-C97C7E57E49E}" srcOrd="0" destOrd="0" presId="urn:microsoft.com/office/officeart/2005/8/layout/target3"/>
    <dgm:cxn modelId="{103B36A1-4ACA-4076-A70B-BE7B656C86E8}" type="presOf" srcId="{57749299-1D63-4808-8977-FB7EDBCBC015}" destId="{802687C6-62D8-4033-8A92-28FAFB6913D2}" srcOrd="0" destOrd="0" presId="urn:microsoft.com/office/officeart/2005/8/layout/target3"/>
    <dgm:cxn modelId="{0C037538-3E6E-4F38-8686-A6B0FE53A32D}" type="presParOf" srcId="{802687C6-62D8-4033-8A92-28FAFB6913D2}" destId="{DC33803E-AD06-4D24-86EF-AF422852C994}" srcOrd="0" destOrd="0" presId="urn:microsoft.com/office/officeart/2005/8/layout/target3"/>
    <dgm:cxn modelId="{51251535-C92D-4179-8393-A76DA45E2D15}" type="presParOf" srcId="{802687C6-62D8-4033-8A92-28FAFB6913D2}" destId="{EB612837-26F9-4A6F-93AF-A62003DD5738}" srcOrd="1" destOrd="0" presId="urn:microsoft.com/office/officeart/2005/8/layout/target3"/>
    <dgm:cxn modelId="{A829E989-7E6F-4BCB-90B7-B906976E0E34}" type="presParOf" srcId="{802687C6-62D8-4033-8A92-28FAFB6913D2}" destId="{EB59EBB9-C305-4E50-A4E1-C97C7E57E49E}" srcOrd="2" destOrd="0" presId="urn:microsoft.com/office/officeart/2005/8/layout/target3"/>
    <dgm:cxn modelId="{EEFC6196-117A-4A69-9FA4-EC3B5684AD67}" type="presParOf" srcId="{802687C6-62D8-4033-8A92-28FAFB6913D2}" destId="{90738457-C10C-49CA-A2C6-F7A0BF61EF76}" srcOrd="3" destOrd="0" presId="urn:microsoft.com/office/officeart/2005/8/layout/target3"/>
    <dgm:cxn modelId="{ABFD12C3-F1CC-4E4D-B759-A284A0C39A92}" type="presParOf" srcId="{802687C6-62D8-4033-8A92-28FAFB6913D2}" destId="{2568DC99-123F-4CBC-98F7-A3B560D443CF}" srcOrd="4" destOrd="0" presId="urn:microsoft.com/office/officeart/2005/8/layout/target3"/>
    <dgm:cxn modelId="{24722EAC-B0BB-447C-B595-5BBE991A126D}" type="presParOf" srcId="{802687C6-62D8-4033-8A92-28FAFB6913D2}" destId="{675E6670-8E3A-46ED-BA9B-D7F1B633CBE0}" srcOrd="5" destOrd="0" presId="urn:microsoft.com/office/officeart/2005/8/layout/target3"/>
    <dgm:cxn modelId="{9E52C8F2-8BA1-43D0-BF52-4CC1D27CD3B3}" type="presParOf" srcId="{802687C6-62D8-4033-8A92-28FAFB6913D2}" destId="{898B18F0-6327-492A-A540-DBB7FF71594A}" srcOrd="6" destOrd="0" presId="urn:microsoft.com/office/officeart/2005/8/layout/target3"/>
    <dgm:cxn modelId="{EA61FA1C-4C01-4BB6-B76B-187656BAAC92}" type="presParOf" srcId="{802687C6-62D8-4033-8A92-28FAFB6913D2}" destId="{F11FD1DA-6ADF-4350-9D37-2D4B4953DDB5}" srcOrd="7" destOrd="0" presId="urn:microsoft.com/office/officeart/2005/8/layout/target3"/>
    <dgm:cxn modelId="{D4384F03-3728-4C4C-A67E-4B60829FBE9C}" type="presParOf" srcId="{802687C6-62D8-4033-8A92-28FAFB6913D2}" destId="{C99492C7-A023-434A-93A3-7F694C6557C2}" srcOrd="8" destOrd="0" presId="urn:microsoft.com/office/officeart/2005/8/layout/target3"/>
    <dgm:cxn modelId="{C9713740-EC69-4735-A540-B4502A8CC22B}" type="presParOf" srcId="{802687C6-62D8-4033-8A92-28FAFB6913D2}" destId="{DA09155E-2D36-4507-94E2-B75E18956510}" srcOrd="9" destOrd="0" presId="urn:microsoft.com/office/officeart/2005/8/layout/target3"/>
    <dgm:cxn modelId="{F2668338-8AC8-4BDE-84A6-8967439A0F65}" type="presParOf" srcId="{802687C6-62D8-4033-8A92-28FAFB6913D2}" destId="{57BB8175-87B5-48D6-BA28-B05384B5C9AA}" srcOrd="10" destOrd="0" presId="urn:microsoft.com/office/officeart/2005/8/layout/target3"/>
    <dgm:cxn modelId="{A67CEE8F-0C70-4448-8DB0-E654A3283871}" type="presParOf" srcId="{802687C6-62D8-4033-8A92-28FAFB6913D2}" destId="{BD33EE29-07B8-4CC5-A479-21AA00E0D54A}" srcOrd="11" destOrd="0" presId="urn:microsoft.com/office/officeart/2005/8/layout/target3"/>
    <dgm:cxn modelId="{1AC9853F-6225-4057-A9A7-0CC478E0C80B}" type="presParOf" srcId="{802687C6-62D8-4033-8A92-28FAFB6913D2}" destId="{69E2E70A-099A-47FC-8054-3CF90D9B2100}" srcOrd="12" destOrd="0" presId="urn:microsoft.com/office/officeart/2005/8/layout/target3"/>
    <dgm:cxn modelId="{C5F90889-D2C6-4699-8C91-4A87D1F49CEA}" type="presParOf" srcId="{802687C6-62D8-4033-8A92-28FAFB6913D2}" destId="{40007F1E-0505-4A47-8C4A-8E2557344305}" srcOrd="13" destOrd="0" presId="urn:microsoft.com/office/officeart/2005/8/layout/target3"/>
    <dgm:cxn modelId="{56C78832-6A6F-40BB-98F0-20EEEB1DE584}" type="presParOf" srcId="{802687C6-62D8-4033-8A92-28FAFB6913D2}" destId="{6E35C331-DABD-4701-AACE-76ADB12FBB36}" srcOrd="14" destOrd="0" presId="urn:microsoft.com/office/officeart/2005/8/layout/target3"/>
    <dgm:cxn modelId="{DB15A760-78DB-47A3-995E-DE172D6B88EF}" type="presParOf" srcId="{802687C6-62D8-4033-8A92-28FAFB6913D2}" destId="{17B66A41-945D-405D-8ECC-CB77682F1BD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2F4F5-9DA4-4D91-9FAE-CD96B906E71F}">
      <dsp:nvSpPr>
        <dsp:cNvPr id="0" name=""/>
        <dsp:cNvSpPr/>
      </dsp:nvSpPr>
      <dsp:spPr>
        <a:xfrm rot="5400000">
          <a:off x="490394" y="1350493"/>
          <a:ext cx="1476731" cy="24572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C8803-00E8-4193-A8D4-BFB77496C6EA}">
      <dsp:nvSpPr>
        <dsp:cNvPr id="0" name=""/>
        <dsp:cNvSpPr/>
      </dsp:nvSpPr>
      <dsp:spPr>
        <a:xfrm>
          <a:off x="76090" y="2084681"/>
          <a:ext cx="2554019" cy="194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любознательность</a:t>
          </a:r>
          <a:endParaRPr lang="ru-RU" sz="2200" kern="1200" dirty="0"/>
        </a:p>
      </dsp:txBody>
      <dsp:txXfrm>
        <a:off x="76090" y="2084681"/>
        <a:ext cx="2554019" cy="1944572"/>
      </dsp:txXfrm>
    </dsp:sp>
    <dsp:sp modelId="{D016AA73-E74D-4621-B77D-1A719BA6D909}">
      <dsp:nvSpPr>
        <dsp:cNvPr id="0" name=""/>
        <dsp:cNvSpPr/>
      </dsp:nvSpPr>
      <dsp:spPr>
        <a:xfrm>
          <a:off x="2043739" y="1169588"/>
          <a:ext cx="418569" cy="41856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793D1-EF83-4FEC-A1C0-063F3619C407}">
      <dsp:nvSpPr>
        <dsp:cNvPr id="0" name=""/>
        <dsp:cNvSpPr/>
      </dsp:nvSpPr>
      <dsp:spPr>
        <a:xfrm rot="5400000">
          <a:off x="3373972" y="678471"/>
          <a:ext cx="1476731" cy="24572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9915E-D317-4790-89A7-FA81E42B1571}">
      <dsp:nvSpPr>
        <dsp:cNvPr id="0" name=""/>
        <dsp:cNvSpPr/>
      </dsp:nvSpPr>
      <dsp:spPr>
        <a:xfrm>
          <a:off x="2990403" y="1412659"/>
          <a:ext cx="2492547" cy="194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непосредственный интерес к окружающему</a:t>
          </a:r>
          <a:endParaRPr lang="ru-RU" sz="2200" kern="1200" dirty="0"/>
        </a:p>
      </dsp:txBody>
      <dsp:txXfrm>
        <a:off x="2990403" y="1412659"/>
        <a:ext cx="2492547" cy="1944572"/>
      </dsp:txXfrm>
    </dsp:sp>
    <dsp:sp modelId="{A4556A4B-A93F-4549-8177-871BAD796165}">
      <dsp:nvSpPr>
        <dsp:cNvPr id="0" name=""/>
        <dsp:cNvSpPr/>
      </dsp:nvSpPr>
      <dsp:spPr>
        <a:xfrm>
          <a:off x="4927316" y="497566"/>
          <a:ext cx="418569" cy="41856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16389-1A75-4F52-B31D-67B4D9EDF16D}">
      <dsp:nvSpPr>
        <dsp:cNvPr id="0" name=""/>
        <dsp:cNvSpPr/>
      </dsp:nvSpPr>
      <dsp:spPr>
        <a:xfrm rot="5400000">
          <a:off x="6257549" y="6450"/>
          <a:ext cx="1476731" cy="245724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376A2-31A3-4A6B-8F89-3A308AFB36AB}">
      <dsp:nvSpPr>
        <dsp:cNvPr id="0" name=""/>
        <dsp:cNvSpPr/>
      </dsp:nvSpPr>
      <dsp:spPr>
        <a:xfrm>
          <a:off x="6011046" y="740638"/>
          <a:ext cx="2218417" cy="194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стремление выполнить общественно значимую деятельность</a:t>
          </a:r>
          <a:endParaRPr lang="ru-RU" sz="2400" kern="1200" dirty="0"/>
        </a:p>
      </dsp:txBody>
      <dsp:txXfrm>
        <a:off x="6011046" y="740638"/>
        <a:ext cx="2218417" cy="19445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D1DBB-7366-4529-81EE-1CDDDB882D16}">
      <dsp:nvSpPr>
        <dsp:cNvPr id="0" name=""/>
        <dsp:cNvSpPr/>
      </dsp:nvSpPr>
      <dsp:spPr>
        <a:xfrm>
          <a:off x="0" y="483447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E85B3-EBFB-4EB4-9134-17D2523E30B1}">
      <dsp:nvSpPr>
        <dsp:cNvPr id="0" name=""/>
        <dsp:cNvSpPr/>
      </dsp:nvSpPr>
      <dsp:spPr>
        <a:xfrm>
          <a:off x="2468880" y="483447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низкий уровень развития общего интеллекта;</a:t>
          </a:r>
          <a:endParaRPr lang="ru-RU" sz="2500" kern="1200"/>
        </a:p>
      </dsp:txBody>
      <dsp:txXfrm>
        <a:off x="2468880" y="483447"/>
        <a:ext cx="5760719" cy="1049273"/>
      </dsp:txXfrm>
    </dsp:sp>
    <dsp:sp modelId="{4F7E6B6C-2F4F-4BE1-BCD7-A03A1FD82BAA}">
      <dsp:nvSpPr>
        <dsp:cNvPr id="0" name=""/>
        <dsp:cNvSpPr/>
      </dsp:nvSpPr>
      <dsp:spPr>
        <a:xfrm>
          <a:off x="648080" y="1532721"/>
          <a:ext cx="3641598" cy="364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760E2-1C83-45EC-9EF9-B901649AB8B3}">
      <dsp:nvSpPr>
        <dsp:cNvPr id="0" name=""/>
        <dsp:cNvSpPr/>
      </dsp:nvSpPr>
      <dsp:spPr>
        <a:xfrm>
          <a:off x="2468880" y="1532721"/>
          <a:ext cx="5760719" cy="364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низкий уровень понимания логико-грамматических конструкций;</a:t>
          </a:r>
          <a:endParaRPr lang="ru-RU" sz="2500" kern="1200" dirty="0"/>
        </a:p>
      </dsp:txBody>
      <dsp:txXfrm>
        <a:off x="2468880" y="1532721"/>
        <a:ext cx="5760719" cy="1049274"/>
      </dsp:txXfrm>
    </dsp:sp>
    <dsp:sp modelId="{F6B4AB88-27AA-4390-8BF9-123D041504B2}">
      <dsp:nvSpPr>
        <dsp:cNvPr id="0" name=""/>
        <dsp:cNvSpPr/>
      </dsp:nvSpPr>
      <dsp:spPr>
        <a:xfrm>
          <a:off x="1296162" y="2581995"/>
          <a:ext cx="2345436" cy="23454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3E471-9239-40F3-867B-D5D8039F62C1}">
      <dsp:nvSpPr>
        <dsp:cNvPr id="0" name=""/>
        <dsp:cNvSpPr/>
      </dsp:nvSpPr>
      <dsp:spPr>
        <a:xfrm>
          <a:off x="2468880" y="2581995"/>
          <a:ext cx="5760719" cy="2345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несформированность умения ориентироваться на систему признаков;</a:t>
          </a:r>
          <a:endParaRPr lang="ru-RU" sz="2500" kern="1200"/>
        </a:p>
      </dsp:txBody>
      <dsp:txXfrm>
        <a:off x="2468880" y="2581995"/>
        <a:ext cx="5760719" cy="1049274"/>
      </dsp:txXfrm>
    </dsp:sp>
    <dsp:sp modelId="{A68FC84A-3496-4600-903A-179F7FEDFC9E}">
      <dsp:nvSpPr>
        <dsp:cNvPr id="0" name=""/>
        <dsp:cNvSpPr/>
      </dsp:nvSpPr>
      <dsp:spPr>
        <a:xfrm>
          <a:off x="1944243" y="3631269"/>
          <a:ext cx="1049274" cy="10492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13ACD-B1FF-46F2-BF50-53372998E45E}">
      <dsp:nvSpPr>
        <dsp:cNvPr id="0" name=""/>
        <dsp:cNvSpPr/>
      </dsp:nvSpPr>
      <dsp:spPr>
        <a:xfrm>
          <a:off x="2468880" y="3631269"/>
          <a:ext cx="5760719" cy="1049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низкий уровень развития образного мышления.</a:t>
          </a:r>
          <a:endParaRPr lang="ru-RU" sz="2500" kern="1200"/>
        </a:p>
      </dsp:txBody>
      <dsp:txXfrm>
        <a:off x="2468880" y="3631269"/>
        <a:ext cx="5760719" cy="10492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911D7-75B0-41F6-BD03-42A4F3ED8729}">
      <dsp:nvSpPr>
        <dsp:cNvPr id="0" name=""/>
        <dsp:cNvSpPr/>
      </dsp:nvSpPr>
      <dsp:spPr>
        <a:xfrm>
          <a:off x="0" y="483447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F61F9-E2C4-4467-BA02-FE714517CCA6}">
      <dsp:nvSpPr>
        <dsp:cNvPr id="0" name=""/>
        <dsp:cNvSpPr/>
      </dsp:nvSpPr>
      <dsp:spPr>
        <a:xfrm>
          <a:off x="2468880" y="483447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несформированность умения планировать свои действия;</a:t>
          </a:r>
          <a:endParaRPr lang="ru-RU" sz="1700" kern="1200" dirty="0"/>
        </a:p>
      </dsp:txBody>
      <dsp:txXfrm>
        <a:off x="2468880" y="483447"/>
        <a:ext cx="5760719" cy="617221"/>
      </dsp:txXfrm>
    </dsp:sp>
    <dsp:sp modelId="{1FC6AB82-59B3-4EB0-932C-E5A16C0F804E}">
      <dsp:nvSpPr>
        <dsp:cNvPr id="0" name=""/>
        <dsp:cNvSpPr/>
      </dsp:nvSpPr>
      <dsp:spPr>
        <a:xfrm>
          <a:off x="432054" y="1100669"/>
          <a:ext cx="4073650" cy="40736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468EB-AB2B-42CC-AEA4-2585F7353033}">
      <dsp:nvSpPr>
        <dsp:cNvPr id="0" name=""/>
        <dsp:cNvSpPr/>
      </dsp:nvSpPr>
      <dsp:spPr>
        <a:xfrm>
          <a:off x="2468880" y="1100669"/>
          <a:ext cx="5760719" cy="4073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слабое развитие логического запоминания;</a:t>
          </a:r>
          <a:endParaRPr lang="ru-RU" sz="1700" kern="1200"/>
        </a:p>
      </dsp:txBody>
      <dsp:txXfrm>
        <a:off x="2468880" y="1100669"/>
        <a:ext cx="5760719" cy="617221"/>
      </dsp:txXfrm>
    </dsp:sp>
    <dsp:sp modelId="{87A3735C-52A1-4BA3-B8C8-E2F9912657B5}">
      <dsp:nvSpPr>
        <dsp:cNvPr id="0" name=""/>
        <dsp:cNvSpPr/>
      </dsp:nvSpPr>
      <dsp:spPr>
        <a:xfrm>
          <a:off x="864109" y="1717891"/>
          <a:ext cx="3209540" cy="32095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9D18D-6FDE-442B-BBBE-81AFEA38C0D5}">
      <dsp:nvSpPr>
        <dsp:cNvPr id="0" name=""/>
        <dsp:cNvSpPr/>
      </dsp:nvSpPr>
      <dsp:spPr>
        <a:xfrm>
          <a:off x="2468880" y="1717891"/>
          <a:ext cx="5760719" cy="3209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низкий уровень речевого развития;</a:t>
          </a:r>
          <a:endParaRPr lang="ru-RU" sz="1700" kern="1200"/>
        </a:p>
      </dsp:txBody>
      <dsp:txXfrm>
        <a:off x="2468880" y="1717891"/>
        <a:ext cx="5760719" cy="617216"/>
      </dsp:txXfrm>
    </dsp:sp>
    <dsp:sp modelId="{D361B337-7267-4023-A4FC-8D485DC420A7}">
      <dsp:nvSpPr>
        <dsp:cNvPr id="0" name=""/>
        <dsp:cNvSpPr/>
      </dsp:nvSpPr>
      <dsp:spPr>
        <a:xfrm>
          <a:off x="1296162" y="2335107"/>
          <a:ext cx="2345436" cy="23454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6BAC4-5F45-447A-B800-7C8B0F5B2F98}">
      <dsp:nvSpPr>
        <dsp:cNvPr id="0" name=""/>
        <dsp:cNvSpPr/>
      </dsp:nvSpPr>
      <dsp:spPr>
        <a:xfrm>
          <a:off x="2468880" y="2335107"/>
          <a:ext cx="5760719" cy="2345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низкий уровень развития образного мышления;</a:t>
          </a:r>
          <a:endParaRPr lang="ru-RU" sz="1700" kern="1200"/>
        </a:p>
      </dsp:txBody>
      <dsp:txXfrm>
        <a:off x="2468880" y="2335107"/>
        <a:ext cx="5760719" cy="617221"/>
      </dsp:txXfrm>
    </dsp:sp>
    <dsp:sp modelId="{7F5AD6C9-EFD8-4AB7-9C9C-B3D39568016D}">
      <dsp:nvSpPr>
        <dsp:cNvPr id="0" name=""/>
        <dsp:cNvSpPr/>
      </dsp:nvSpPr>
      <dsp:spPr>
        <a:xfrm>
          <a:off x="1728216" y="2952329"/>
          <a:ext cx="1481326" cy="14813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45A5-7199-4BE2-B3A8-08EBC0004BDE}">
      <dsp:nvSpPr>
        <dsp:cNvPr id="0" name=""/>
        <dsp:cNvSpPr/>
      </dsp:nvSpPr>
      <dsp:spPr>
        <a:xfrm>
          <a:off x="2468880" y="2952329"/>
          <a:ext cx="5760719" cy="14813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низкий уровень развития логических операций (анализа, обобщения, систематизаций);</a:t>
          </a:r>
          <a:endParaRPr lang="ru-RU" sz="1700" kern="1200"/>
        </a:p>
      </dsp:txBody>
      <dsp:txXfrm>
        <a:off x="2468880" y="2952329"/>
        <a:ext cx="5760719" cy="617221"/>
      </dsp:txXfrm>
    </dsp:sp>
    <dsp:sp modelId="{24B25331-FD66-4FC0-B5F9-0DFBA7B734D3}">
      <dsp:nvSpPr>
        <dsp:cNvPr id="0" name=""/>
        <dsp:cNvSpPr/>
      </dsp:nvSpPr>
      <dsp:spPr>
        <a:xfrm>
          <a:off x="2160271" y="3569551"/>
          <a:ext cx="617216" cy="6172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FF23F-8830-4450-8BC9-899646E7442B}">
      <dsp:nvSpPr>
        <dsp:cNvPr id="0" name=""/>
        <dsp:cNvSpPr/>
      </dsp:nvSpPr>
      <dsp:spPr>
        <a:xfrm>
          <a:off x="2468880" y="3569551"/>
          <a:ext cx="5760719" cy="6172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заниженная самооценка.</a:t>
          </a:r>
          <a:endParaRPr lang="ru-RU" sz="1700" kern="1200"/>
        </a:p>
      </dsp:txBody>
      <dsp:txXfrm>
        <a:off x="2468880" y="3569551"/>
        <a:ext cx="5760719" cy="6172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C77C9-6FFB-41E0-8A18-8DA5F64B2263}">
      <dsp:nvSpPr>
        <dsp:cNvPr id="0" name=""/>
        <dsp:cNvSpPr/>
      </dsp:nvSpPr>
      <dsp:spPr>
        <a:xfrm>
          <a:off x="0" y="0"/>
          <a:ext cx="4680520" cy="46805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7F6FA-7C80-4B8F-BFFD-11F4BC2A3C6C}">
      <dsp:nvSpPr>
        <dsp:cNvPr id="0" name=""/>
        <dsp:cNvSpPr/>
      </dsp:nvSpPr>
      <dsp:spPr>
        <a:xfrm>
          <a:off x="2340260" y="0"/>
          <a:ext cx="5889339" cy="46805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низкий уровень развития произвольности;</a:t>
          </a:r>
          <a:endParaRPr lang="ru-RU" sz="2400" kern="1200" dirty="0"/>
        </a:p>
      </dsp:txBody>
      <dsp:txXfrm>
        <a:off x="2340260" y="0"/>
        <a:ext cx="5889339" cy="2223247"/>
      </dsp:txXfrm>
    </dsp:sp>
    <dsp:sp modelId="{32619BE5-A0B2-4E54-A5C6-EE80C17F57A4}">
      <dsp:nvSpPr>
        <dsp:cNvPr id="0" name=""/>
        <dsp:cNvSpPr/>
      </dsp:nvSpPr>
      <dsp:spPr>
        <a:xfrm>
          <a:off x="1228636" y="2223246"/>
          <a:ext cx="2223247" cy="22232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F2A74-9D1F-47B5-B53A-236F245A1277}">
      <dsp:nvSpPr>
        <dsp:cNvPr id="0" name=""/>
        <dsp:cNvSpPr/>
      </dsp:nvSpPr>
      <dsp:spPr>
        <a:xfrm>
          <a:off x="2340260" y="2223246"/>
          <a:ext cx="5889339" cy="22232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индивидуально-типологические особенности.</a:t>
          </a:r>
          <a:endParaRPr lang="ru-RU" sz="2400" kern="1200" dirty="0"/>
        </a:p>
      </dsp:txBody>
      <dsp:txXfrm>
        <a:off x="2340260" y="2223246"/>
        <a:ext cx="5889339" cy="22232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287FF-B422-4EC2-BF02-C67C8A39A3E3}">
      <dsp:nvSpPr>
        <dsp:cNvPr id="0" name=""/>
        <dsp:cNvSpPr/>
      </dsp:nvSpPr>
      <dsp:spPr>
        <a:xfrm>
          <a:off x="0" y="483447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4DEE3-DE63-4FE2-B913-AE5BF0B1B8D3}">
      <dsp:nvSpPr>
        <dsp:cNvPr id="0" name=""/>
        <dsp:cNvSpPr/>
      </dsp:nvSpPr>
      <dsp:spPr>
        <a:xfrm>
          <a:off x="2468880" y="483447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несформированность приемов учебной деятельности;</a:t>
          </a:r>
          <a:endParaRPr lang="ru-RU" sz="2200" kern="1200"/>
        </a:p>
      </dsp:txBody>
      <dsp:txXfrm>
        <a:off x="2468880" y="483447"/>
        <a:ext cx="5760719" cy="790041"/>
      </dsp:txXfrm>
    </dsp:sp>
    <dsp:sp modelId="{F3DC1AE7-AAA2-401A-9436-FE5F84F08490}">
      <dsp:nvSpPr>
        <dsp:cNvPr id="0" name=""/>
        <dsp:cNvSpPr/>
      </dsp:nvSpPr>
      <dsp:spPr>
        <a:xfrm>
          <a:off x="518464" y="1273489"/>
          <a:ext cx="3900830" cy="39008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D2E40-6E77-4933-8E7B-6095B60C4B7C}">
      <dsp:nvSpPr>
        <dsp:cNvPr id="0" name=""/>
        <dsp:cNvSpPr/>
      </dsp:nvSpPr>
      <dsp:spPr>
        <a:xfrm>
          <a:off x="2468880" y="1273489"/>
          <a:ext cx="5760719" cy="3900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слабая концентрация внимания;</a:t>
          </a:r>
          <a:endParaRPr lang="ru-RU" sz="2200" kern="1200"/>
        </a:p>
      </dsp:txBody>
      <dsp:txXfrm>
        <a:off x="2468880" y="1273489"/>
        <a:ext cx="5760719" cy="790041"/>
      </dsp:txXfrm>
    </dsp:sp>
    <dsp:sp modelId="{5BFDA5B5-4961-4B5C-8532-38AF116BA730}">
      <dsp:nvSpPr>
        <dsp:cNvPr id="0" name=""/>
        <dsp:cNvSpPr/>
      </dsp:nvSpPr>
      <dsp:spPr>
        <a:xfrm>
          <a:off x="1036929" y="2063531"/>
          <a:ext cx="2863900" cy="28639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157F2-C264-4920-9D7A-B17C48AB95D3}">
      <dsp:nvSpPr>
        <dsp:cNvPr id="0" name=""/>
        <dsp:cNvSpPr/>
      </dsp:nvSpPr>
      <dsp:spPr>
        <a:xfrm>
          <a:off x="2468880" y="2063531"/>
          <a:ext cx="5760719" cy="28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низкий уровень развития восприятия;</a:t>
          </a:r>
          <a:endParaRPr lang="ru-RU" sz="2200" kern="1200"/>
        </a:p>
      </dsp:txBody>
      <dsp:txXfrm>
        <a:off x="2468880" y="2063531"/>
        <a:ext cx="5760719" cy="790041"/>
      </dsp:txXfrm>
    </dsp:sp>
    <dsp:sp modelId="{61D546D4-A7A2-4852-8A87-7687381EE6BD}">
      <dsp:nvSpPr>
        <dsp:cNvPr id="0" name=""/>
        <dsp:cNvSpPr/>
      </dsp:nvSpPr>
      <dsp:spPr>
        <a:xfrm>
          <a:off x="1555394" y="2853572"/>
          <a:ext cx="1826971" cy="18269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F129B-B474-430F-8463-568F4F53D304}">
      <dsp:nvSpPr>
        <dsp:cNvPr id="0" name=""/>
        <dsp:cNvSpPr/>
      </dsp:nvSpPr>
      <dsp:spPr>
        <a:xfrm>
          <a:off x="2468880" y="2853572"/>
          <a:ext cx="5760719" cy="1826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низкий уровень развития произвольности;</a:t>
          </a:r>
          <a:endParaRPr lang="ru-RU" sz="2200" kern="1200"/>
        </a:p>
      </dsp:txBody>
      <dsp:txXfrm>
        <a:off x="2468880" y="2853572"/>
        <a:ext cx="5760719" cy="790041"/>
      </dsp:txXfrm>
    </dsp:sp>
    <dsp:sp modelId="{64EC93CB-638D-426D-B203-33EBCBB7FE0C}">
      <dsp:nvSpPr>
        <dsp:cNvPr id="0" name=""/>
        <dsp:cNvSpPr/>
      </dsp:nvSpPr>
      <dsp:spPr>
        <a:xfrm>
          <a:off x="2073859" y="3643614"/>
          <a:ext cx="790041" cy="79004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20BF5-F7F6-4B5E-AF10-4724CA0841EC}">
      <dsp:nvSpPr>
        <dsp:cNvPr id="0" name=""/>
        <dsp:cNvSpPr/>
      </dsp:nvSpPr>
      <dsp:spPr>
        <a:xfrm>
          <a:off x="2468880" y="3643614"/>
          <a:ext cx="5760719" cy="7900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низкий уровень развития общего интеллекта</a:t>
          </a:r>
          <a:endParaRPr lang="ru-RU" sz="2200" kern="1200"/>
        </a:p>
      </dsp:txBody>
      <dsp:txXfrm>
        <a:off x="2468880" y="3643614"/>
        <a:ext cx="5760719" cy="79004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F0ACA-656D-4C9F-AACB-D378B41CD727}">
      <dsp:nvSpPr>
        <dsp:cNvPr id="0" name=""/>
        <dsp:cNvSpPr/>
      </dsp:nvSpPr>
      <dsp:spPr>
        <a:xfrm>
          <a:off x="0" y="483447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9342D-77DA-4788-991E-0EE05013DA74}">
      <dsp:nvSpPr>
        <dsp:cNvPr id="0" name=""/>
        <dsp:cNvSpPr/>
      </dsp:nvSpPr>
      <dsp:spPr>
        <a:xfrm>
          <a:off x="2468880" y="483447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низкий уровень развития наглядно-действенного мышления;</a:t>
          </a:r>
          <a:endParaRPr lang="ru-RU" sz="2800" kern="1200"/>
        </a:p>
      </dsp:txBody>
      <dsp:txXfrm>
        <a:off x="2468880" y="483447"/>
        <a:ext cx="5760719" cy="1049273"/>
      </dsp:txXfrm>
    </dsp:sp>
    <dsp:sp modelId="{1A035413-8897-4E8B-9DD4-6CB77F4CB1BF}">
      <dsp:nvSpPr>
        <dsp:cNvPr id="0" name=""/>
        <dsp:cNvSpPr/>
      </dsp:nvSpPr>
      <dsp:spPr>
        <a:xfrm>
          <a:off x="648080" y="1532721"/>
          <a:ext cx="3641598" cy="364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012EC-B9DF-4D3A-8D28-00A24916775E}">
      <dsp:nvSpPr>
        <dsp:cNvPr id="0" name=""/>
        <dsp:cNvSpPr/>
      </dsp:nvSpPr>
      <dsp:spPr>
        <a:xfrm>
          <a:off x="2468880" y="1532721"/>
          <a:ext cx="5760719" cy="364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несформированность приемов учебной деятельности;</a:t>
          </a:r>
          <a:endParaRPr lang="ru-RU" sz="2800" kern="1200"/>
        </a:p>
      </dsp:txBody>
      <dsp:txXfrm>
        <a:off x="2468880" y="1532721"/>
        <a:ext cx="5760719" cy="1049274"/>
      </dsp:txXfrm>
    </dsp:sp>
    <dsp:sp modelId="{2637BE16-EDC6-4C23-8697-5FA4F7C09862}">
      <dsp:nvSpPr>
        <dsp:cNvPr id="0" name=""/>
        <dsp:cNvSpPr/>
      </dsp:nvSpPr>
      <dsp:spPr>
        <a:xfrm>
          <a:off x="1296162" y="2581995"/>
          <a:ext cx="2345436" cy="23454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6B958-7FDC-4A5E-8BA4-FD5E780EFFB3}">
      <dsp:nvSpPr>
        <dsp:cNvPr id="0" name=""/>
        <dsp:cNvSpPr/>
      </dsp:nvSpPr>
      <dsp:spPr>
        <a:xfrm>
          <a:off x="2468880" y="2581995"/>
          <a:ext cx="5760719" cy="2345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недостаточный объем внимания;</a:t>
          </a:r>
          <a:endParaRPr lang="ru-RU" sz="2800" kern="1200"/>
        </a:p>
      </dsp:txBody>
      <dsp:txXfrm>
        <a:off x="2468880" y="2581995"/>
        <a:ext cx="5760719" cy="1049274"/>
      </dsp:txXfrm>
    </dsp:sp>
    <dsp:sp modelId="{BD299346-0FE0-4DB4-8DD2-251931A404C3}">
      <dsp:nvSpPr>
        <dsp:cNvPr id="0" name=""/>
        <dsp:cNvSpPr/>
      </dsp:nvSpPr>
      <dsp:spPr>
        <a:xfrm>
          <a:off x="1944243" y="3631269"/>
          <a:ext cx="1049274" cy="10492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52BF2-B662-4F15-BDE6-D6B558BF2601}">
      <dsp:nvSpPr>
        <dsp:cNvPr id="0" name=""/>
        <dsp:cNvSpPr/>
      </dsp:nvSpPr>
      <dsp:spPr>
        <a:xfrm>
          <a:off x="2468880" y="3631269"/>
          <a:ext cx="5760719" cy="1049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низкий уровень развития кратковременной памяти.</a:t>
          </a:r>
          <a:endParaRPr lang="ru-RU" sz="2800" kern="1200"/>
        </a:p>
      </dsp:txBody>
      <dsp:txXfrm>
        <a:off x="2468880" y="3631269"/>
        <a:ext cx="5760719" cy="10492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E0612-5CB2-457F-B8CA-1552AB8F085A}">
      <dsp:nvSpPr>
        <dsp:cNvPr id="0" name=""/>
        <dsp:cNvSpPr/>
      </dsp:nvSpPr>
      <dsp:spPr>
        <a:xfrm>
          <a:off x="0" y="483447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3FC83-575F-4BA9-8E05-28ACFE8B0FAE}">
      <dsp:nvSpPr>
        <dsp:cNvPr id="0" name=""/>
        <dsp:cNvSpPr/>
      </dsp:nvSpPr>
      <dsp:spPr>
        <a:xfrm>
          <a:off x="2468880" y="483447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низкий уровень развития памяти (кратковременной, долговременной);</a:t>
          </a:r>
          <a:endParaRPr lang="ru-RU" sz="2200" kern="1200"/>
        </a:p>
      </dsp:txBody>
      <dsp:txXfrm>
        <a:off x="2468880" y="483447"/>
        <a:ext cx="5760719" cy="790041"/>
      </dsp:txXfrm>
    </dsp:sp>
    <dsp:sp modelId="{0AB9C18D-DE27-4A05-B239-6953A2E5D809}">
      <dsp:nvSpPr>
        <dsp:cNvPr id="0" name=""/>
        <dsp:cNvSpPr/>
      </dsp:nvSpPr>
      <dsp:spPr>
        <a:xfrm>
          <a:off x="518464" y="1273489"/>
          <a:ext cx="3900830" cy="39008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D9FFA-A5FA-4E5A-A351-4C881B854AF7}">
      <dsp:nvSpPr>
        <dsp:cNvPr id="0" name=""/>
        <dsp:cNvSpPr/>
      </dsp:nvSpPr>
      <dsp:spPr>
        <a:xfrm>
          <a:off x="2468880" y="1273489"/>
          <a:ext cx="5760719" cy="3900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низкий уровень развития общего интеллекта;</a:t>
          </a:r>
          <a:endParaRPr lang="ru-RU" sz="2200" kern="1200"/>
        </a:p>
      </dsp:txBody>
      <dsp:txXfrm>
        <a:off x="2468880" y="1273489"/>
        <a:ext cx="5760719" cy="790041"/>
      </dsp:txXfrm>
    </dsp:sp>
    <dsp:sp modelId="{E8A6A07D-863D-4483-8E87-3DF7BFFF2788}">
      <dsp:nvSpPr>
        <dsp:cNvPr id="0" name=""/>
        <dsp:cNvSpPr/>
      </dsp:nvSpPr>
      <dsp:spPr>
        <a:xfrm>
          <a:off x="1036929" y="2063531"/>
          <a:ext cx="2863900" cy="28639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CDDEE-F14C-43BC-BBA6-7941BDB966A2}">
      <dsp:nvSpPr>
        <dsp:cNvPr id="0" name=""/>
        <dsp:cNvSpPr/>
      </dsp:nvSpPr>
      <dsp:spPr>
        <a:xfrm>
          <a:off x="2468880" y="2063531"/>
          <a:ext cx="5760719" cy="28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низкий уровень развития произвольности;</a:t>
          </a:r>
          <a:endParaRPr lang="ru-RU" sz="2200" kern="1200"/>
        </a:p>
      </dsp:txBody>
      <dsp:txXfrm>
        <a:off x="2468880" y="2063531"/>
        <a:ext cx="5760719" cy="790041"/>
      </dsp:txXfrm>
    </dsp:sp>
    <dsp:sp modelId="{9E9E8118-C515-497D-870E-A8FB142E6B3A}">
      <dsp:nvSpPr>
        <dsp:cNvPr id="0" name=""/>
        <dsp:cNvSpPr/>
      </dsp:nvSpPr>
      <dsp:spPr>
        <a:xfrm>
          <a:off x="1555394" y="2853572"/>
          <a:ext cx="1826971" cy="18269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B9AF0-8A3A-4371-B2D7-45E99F99998A}">
      <dsp:nvSpPr>
        <dsp:cNvPr id="0" name=""/>
        <dsp:cNvSpPr/>
      </dsp:nvSpPr>
      <dsp:spPr>
        <a:xfrm>
          <a:off x="2468880" y="2853572"/>
          <a:ext cx="5760719" cy="1826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слабая концентрация внимания;</a:t>
          </a:r>
          <a:endParaRPr lang="ru-RU" sz="2200" kern="1200"/>
        </a:p>
      </dsp:txBody>
      <dsp:txXfrm>
        <a:off x="2468880" y="2853572"/>
        <a:ext cx="5760719" cy="790041"/>
      </dsp:txXfrm>
    </dsp:sp>
    <dsp:sp modelId="{4E18FD13-4A7D-491D-8E58-73D97EF8DB31}">
      <dsp:nvSpPr>
        <dsp:cNvPr id="0" name=""/>
        <dsp:cNvSpPr/>
      </dsp:nvSpPr>
      <dsp:spPr>
        <a:xfrm>
          <a:off x="2073859" y="3643614"/>
          <a:ext cx="790041" cy="79004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E6808-F664-47B8-ADA2-E6E0F5E73722}">
      <dsp:nvSpPr>
        <dsp:cNvPr id="0" name=""/>
        <dsp:cNvSpPr/>
      </dsp:nvSpPr>
      <dsp:spPr>
        <a:xfrm>
          <a:off x="2468880" y="3643614"/>
          <a:ext cx="5760719" cy="7900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несформированность приемов учебной деятельности.</a:t>
          </a:r>
          <a:endParaRPr lang="ru-RU" sz="2200" kern="1200"/>
        </a:p>
      </dsp:txBody>
      <dsp:txXfrm>
        <a:off x="2468880" y="3643614"/>
        <a:ext cx="5760719" cy="79004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19F8E-2C70-4EF0-B088-8D3195119E7E}">
      <dsp:nvSpPr>
        <dsp:cNvPr id="0" name=""/>
        <dsp:cNvSpPr/>
      </dsp:nvSpPr>
      <dsp:spPr>
        <a:xfrm>
          <a:off x="0" y="483447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64656-E502-41E5-A082-F3516F622C00}">
      <dsp:nvSpPr>
        <dsp:cNvPr id="0" name=""/>
        <dsp:cNvSpPr/>
      </dsp:nvSpPr>
      <dsp:spPr>
        <a:xfrm>
          <a:off x="2468880" y="483447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несформированность предпосылок учебной деятельности;</a:t>
          </a:r>
          <a:endParaRPr lang="ru-RU" sz="2800" kern="1200"/>
        </a:p>
      </dsp:txBody>
      <dsp:txXfrm>
        <a:off x="2468880" y="483447"/>
        <a:ext cx="5760719" cy="1049273"/>
      </dsp:txXfrm>
    </dsp:sp>
    <dsp:sp modelId="{42482209-CE55-44CC-A32B-7A06B7E0DFB1}">
      <dsp:nvSpPr>
        <dsp:cNvPr id="0" name=""/>
        <dsp:cNvSpPr/>
      </dsp:nvSpPr>
      <dsp:spPr>
        <a:xfrm>
          <a:off x="648080" y="1532721"/>
          <a:ext cx="3641598" cy="364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F8628-C0A4-4364-B397-ED584EBA8443}">
      <dsp:nvSpPr>
        <dsp:cNvPr id="0" name=""/>
        <dsp:cNvSpPr/>
      </dsp:nvSpPr>
      <dsp:spPr>
        <a:xfrm>
          <a:off x="2468880" y="1532721"/>
          <a:ext cx="5760719" cy="364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низкий уровень развития произвольности;</a:t>
          </a:r>
          <a:endParaRPr lang="ru-RU" sz="2800" kern="1200"/>
        </a:p>
      </dsp:txBody>
      <dsp:txXfrm>
        <a:off x="2468880" y="1532721"/>
        <a:ext cx="5760719" cy="1049274"/>
      </dsp:txXfrm>
    </dsp:sp>
    <dsp:sp modelId="{E890F66D-AA4E-4A30-BB41-E78809398C2C}">
      <dsp:nvSpPr>
        <dsp:cNvPr id="0" name=""/>
        <dsp:cNvSpPr/>
      </dsp:nvSpPr>
      <dsp:spPr>
        <a:xfrm>
          <a:off x="1296162" y="2581995"/>
          <a:ext cx="2345436" cy="23454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92ADA-EDC5-46BC-A964-42F122527649}">
      <dsp:nvSpPr>
        <dsp:cNvPr id="0" name=""/>
        <dsp:cNvSpPr/>
      </dsp:nvSpPr>
      <dsp:spPr>
        <a:xfrm>
          <a:off x="2468880" y="2581995"/>
          <a:ext cx="5760719" cy="2345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низкий уровень переключения внимания;</a:t>
          </a:r>
          <a:endParaRPr lang="ru-RU" sz="2800" kern="1200"/>
        </a:p>
      </dsp:txBody>
      <dsp:txXfrm>
        <a:off x="2468880" y="2581995"/>
        <a:ext cx="5760719" cy="1049274"/>
      </dsp:txXfrm>
    </dsp:sp>
    <dsp:sp modelId="{21C64780-C7A4-48CF-8EC6-9970C81AD3A1}">
      <dsp:nvSpPr>
        <dsp:cNvPr id="0" name=""/>
        <dsp:cNvSpPr/>
      </dsp:nvSpPr>
      <dsp:spPr>
        <a:xfrm>
          <a:off x="1944243" y="3631269"/>
          <a:ext cx="1049274" cy="10492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0D44D-FA89-40FC-AAAE-9138FE7C2F46}">
      <dsp:nvSpPr>
        <dsp:cNvPr id="0" name=""/>
        <dsp:cNvSpPr/>
      </dsp:nvSpPr>
      <dsp:spPr>
        <a:xfrm>
          <a:off x="2468880" y="3631269"/>
          <a:ext cx="5760719" cy="1049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низкий уровень развития кратковременной памяти.</a:t>
          </a:r>
          <a:endParaRPr lang="ru-RU" sz="2800" kern="1200"/>
        </a:p>
      </dsp:txBody>
      <dsp:txXfrm>
        <a:off x="2468880" y="3631269"/>
        <a:ext cx="5760719" cy="1049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AC8BD-4EE4-453D-9306-06CE66DAFBCE}">
      <dsp:nvSpPr>
        <dsp:cNvPr id="0" name=""/>
        <dsp:cNvSpPr/>
      </dsp:nvSpPr>
      <dsp:spPr>
        <a:xfrm>
          <a:off x="4114799" y="783959"/>
          <a:ext cx="2619508" cy="327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60"/>
              </a:lnTo>
              <a:lnTo>
                <a:pt x="2619508" y="163760"/>
              </a:lnTo>
              <a:lnTo>
                <a:pt x="2619508" y="327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BB2BC-B314-4C4D-B6F0-BBA11950CDCB}">
      <dsp:nvSpPr>
        <dsp:cNvPr id="0" name=""/>
        <dsp:cNvSpPr/>
      </dsp:nvSpPr>
      <dsp:spPr>
        <a:xfrm>
          <a:off x="3289102" y="1891293"/>
          <a:ext cx="389645" cy="2932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2096"/>
              </a:lnTo>
              <a:lnTo>
                <a:pt x="389645" y="29320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1AD4F-AB1D-40C1-B235-BC05A4C68337}">
      <dsp:nvSpPr>
        <dsp:cNvPr id="0" name=""/>
        <dsp:cNvSpPr/>
      </dsp:nvSpPr>
      <dsp:spPr>
        <a:xfrm>
          <a:off x="3289102" y="1891293"/>
          <a:ext cx="389645" cy="1824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762"/>
              </a:lnTo>
              <a:lnTo>
                <a:pt x="389645" y="18247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5570F-909C-4719-948C-FC4783C77A40}">
      <dsp:nvSpPr>
        <dsp:cNvPr id="0" name=""/>
        <dsp:cNvSpPr/>
      </dsp:nvSpPr>
      <dsp:spPr>
        <a:xfrm>
          <a:off x="3289102" y="1891293"/>
          <a:ext cx="389645" cy="717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427"/>
              </a:lnTo>
              <a:lnTo>
                <a:pt x="389645" y="7174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650A2-037F-46F7-97E0-797E6D4A29A0}">
      <dsp:nvSpPr>
        <dsp:cNvPr id="0" name=""/>
        <dsp:cNvSpPr/>
      </dsp:nvSpPr>
      <dsp:spPr>
        <a:xfrm>
          <a:off x="4114799" y="783959"/>
          <a:ext cx="213356" cy="327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60"/>
              </a:lnTo>
              <a:lnTo>
                <a:pt x="213356" y="163760"/>
              </a:lnTo>
              <a:lnTo>
                <a:pt x="213356" y="327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20521-4CC5-4851-BDEE-E653EF23B8E7}">
      <dsp:nvSpPr>
        <dsp:cNvPr id="0" name=""/>
        <dsp:cNvSpPr/>
      </dsp:nvSpPr>
      <dsp:spPr>
        <a:xfrm>
          <a:off x="1708648" y="783959"/>
          <a:ext cx="2406151" cy="327521"/>
        </a:xfrm>
        <a:custGeom>
          <a:avLst/>
          <a:gdLst/>
          <a:ahLst/>
          <a:cxnLst/>
          <a:rect l="0" t="0" r="0" b="0"/>
          <a:pathLst>
            <a:path>
              <a:moveTo>
                <a:pt x="2406151" y="0"/>
              </a:moveTo>
              <a:lnTo>
                <a:pt x="2406151" y="163760"/>
              </a:lnTo>
              <a:lnTo>
                <a:pt x="0" y="163760"/>
              </a:lnTo>
              <a:lnTo>
                <a:pt x="0" y="327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AC51C-4FD9-4851-B1FC-65EA6B2F6E70}">
      <dsp:nvSpPr>
        <dsp:cNvPr id="0" name=""/>
        <dsp:cNvSpPr/>
      </dsp:nvSpPr>
      <dsp:spPr>
        <a:xfrm>
          <a:off x="1882546" y="4146"/>
          <a:ext cx="4464506" cy="779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 личностных особенностей школьника</a:t>
          </a:r>
          <a:endParaRPr lang="ru-RU" sz="2200" kern="1200" dirty="0"/>
        </a:p>
      </dsp:txBody>
      <dsp:txXfrm>
        <a:off x="1882546" y="4146"/>
        <a:ext cx="4464506" cy="779812"/>
      </dsp:txXfrm>
    </dsp:sp>
    <dsp:sp modelId="{7B0E48F2-D76A-4C8B-A0A9-BC04D487B37E}">
      <dsp:nvSpPr>
        <dsp:cNvPr id="0" name=""/>
        <dsp:cNvSpPr/>
      </dsp:nvSpPr>
      <dsp:spPr>
        <a:xfrm>
          <a:off x="715478" y="1111480"/>
          <a:ext cx="1986339" cy="779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мотивация</a:t>
          </a:r>
          <a:endParaRPr lang="ru-RU" sz="2200" kern="1200" dirty="0"/>
        </a:p>
      </dsp:txBody>
      <dsp:txXfrm>
        <a:off x="715478" y="1111480"/>
        <a:ext cx="1986339" cy="779812"/>
      </dsp:txXfrm>
    </dsp:sp>
    <dsp:sp modelId="{977DF070-1694-4C05-9450-B4D552CEF031}">
      <dsp:nvSpPr>
        <dsp:cNvPr id="0" name=""/>
        <dsp:cNvSpPr/>
      </dsp:nvSpPr>
      <dsp:spPr>
        <a:xfrm>
          <a:off x="3029339" y="1111480"/>
          <a:ext cx="2597634" cy="779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взаимоотношения</a:t>
          </a:r>
          <a:endParaRPr lang="ru-RU" sz="2200" kern="1200" dirty="0"/>
        </a:p>
      </dsp:txBody>
      <dsp:txXfrm>
        <a:off x="3029339" y="1111480"/>
        <a:ext cx="2597634" cy="779812"/>
      </dsp:txXfrm>
    </dsp:sp>
    <dsp:sp modelId="{3D69AD6B-5EFD-441B-8139-0C8ADFFA0752}">
      <dsp:nvSpPr>
        <dsp:cNvPr id="0" name=""/>
        <dsp:cNvSpPr/>
      </dsp:nvSpPr>
      <dsp:spPr>
        <a:xfrm>
          <a:off x="3678748" y="2218815"/>
          <a:ext cx="1559625" cy="779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 </a:t>
          </a:r>
          <a:r>
            <a:rPr lang="ru-RU" sz="2200" kern="1200" dirty="0" smtClean="0"/>
            <a:t>с учителями, </a:t>
          </a:r>
          <a:endParaRPr lang="ru-RU" sz="2200" kern="1200" dirty="0"/>
        </a:p>
      </dsp:txBody>
      <dsp:txXfrm>
        <a:off x="3678748" y="2218815"/>
        <a:ext cx="1559625" cy="779812"/>
      </dsp:txXfrm>
    </dsp:sp>
    <dsp:sp modelId="{5ABA7C47-B424-4D15-A3EC-1D011512D36A}">
      <dsp:nvSpPr>
        <dsp:cNvPr id="0" name=""/>
        <dsp:cNvSpPr/>
      </dsp:nvSpPr>
      <dsp:spPr>
        <a:xfrm>
          <a:off x="3678748" y="3326149"/>
          <a:ext cx="1559625" cy="779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родителями, </a:t>
          </a:r>
          <a:endParaRPr lang="ru-RU" sz="2200" kern="1200" dirty="0"/>
        </a:p>
      </dsp:txBody>
      <dsp:txXfrm>
        <a:off x="3678748" y="3326149"/>
        <a:ext cx="1559625" cy="779812"/>
      </dsp:txXfrm>
    </dsp:sp>
    <dsp:sp modelId="{FC282E9D-E9E7-4C04-994F-0319CD5AF126}">
      <dsp:nvSpPr>
        <dsp:cNvPr id="0" name=""/>
        <dsp:cNvSpPr/>
      </dsp:nvSpPr>
      <dsp:spPr>
        <a:xfrm>
          <a:off x="3678748" y="4433483"/>
          <a:ext cx="1559625" cy="779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учащимися</a:t>
          </a:r>
          <a:r>
            <a:rPr lang="ru-RU" sz="2200" kern="1200" dirty="0" smtClean="0"/>
            <a:t>,</a:t>
          </a:r>
          <a:endParaRPr lang="ru-RU" sz="2200" kern="1200" dirty="0"/>
        </a:p>
      </dsp:txBody>
      <dsp:txXfrm>
        <a:off x="3678748" y="4433483"/>
        <a:ext cx="1559625" cy="779812"/>
      </dsp:txXfrm>
    </dsp:sp>
    <dsp:sp modelId="{1B64ECF6-2463-4A74-ADF1-23BEB5E0DD23}">
      <dsp:nvSpPr>
        <dsp:cNvPr id="0" name=""/>
        <dsp:cNvSpPr/>
      </dsp:nvSpPr>
      <dsp:spPr>
        <a:xfrm>
          <a:off x="5954495" y="1111480"/>
          <a:ext cx="1559625" cy="779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характер самооценки  </a:t>
          </a:r>
          <a:endParaRPr lang="ru-RU" sz="2200" kern="1200" dirty="0"/>
        </a:p>
      </dsp:txBody>
      <dsp:txXfrm>
        <a:off x="5954495" y="1111480"/>
        <a:ext cx="1559625" cy="779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49F7B-3DE1-43EF-A0E8-9B65D64612ED}">
      <dsp:nvSpPr>
        <dsp:cNvPr id="0" name=""/>
        <dsp:cNvSpPr/>
      </dsp:nvSpPr>
      <dsp:spPr>
        <a:xfrm>
          <a:off x="0" y="1576721"/>
          <a:ext cx="822959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EA76A-19B7-4105-8FFC-A64886FDBCEB}">
      <dsp:nvSpPr>
        <dsp:cNvPr id="0" name=""/>
        <dsp:cNvSpPr/>
      </dsp:nvSpPr>
      <dsp:spPr>
        <a:xfrm>
          <a:off x="411078" y="46898"/>
          <a:ext cx="5755094" cy="1810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недостатки познавательной деятельности</a:t>
          </a:r>
          <a:endParaRPr lang="ru-RU" sz="3200" b="1" kern="1200" dirty="0"/>
        </a:p>
      </dsp:txBody>
      <dsp:txXfrm>
        <a:off x="499448" y="135268"/>
        <a:ext cx="5578354" cy="1633522"/>
      </dsp:txXfrm>
    </dsp:sp>
    <dsp:sp modelId="{8AC4B1DF-EB1B-41C4-A35E-D3C465B0B1F7}">
      <dsp:nvSpPr>
        <dsp:cNvPr id="0" name=""/>
        <dsp:cNvSpPr/>
      </dsp:nvSpPr>
      <dsp:spPr>
        <a:xfrm>
          <a:off x="0" y="4000264"/>
          <a:ext cx="822959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E5B77-5EF4-4E79-AD78-6CAEBE6CAD69}">
      <dsp:nvSpPr>
        <dsp:cNvPr id="0" name=""/>
        <dsp:cNvSpPr/>
      </dsp:nvSpPr>
      <dsp:spPr>
        <a:xfrm>
          <a:off x="411078" y="2158121"/>
          <a:ext cx="5755094" cy="2122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недостатки в развитии мотивационной сферы </a:t>
          </a:r>
          <a:endParaRPr lang="ru-RU" sz="3200" b="1" kern="1200" dirty="0"/>
        </a:p>
      </dsp:txBody>
      <dsp:txXfrm>
        <a:off x="514694" y="2261737"/>
        <a:ext cx="5547862" cy="19153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9227C-9D54-4106-8F78-9B5FE2D4B35A}">
      <dsp:nvSpPr>
        <dsp:cNvPr id="0" name=""/>
        <dsp:cNvSpPr/>
      </dsp:nvSpPr>
      <dsp:spPr>
        <a:xfrm>
          <a:off x="82346" y="211"/>
          <a:ext cx="6912763" cy="102387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</a:rPr>
            <a:t>определенные навыки и приемы: 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594285" y="211"/>
        <a:ext cx="5888886" cy="1023877"/>
      </dsp:txXfrm>
    </dsp:sp>
    <dsp:sp modelId="{A895F799-543D-4FDB-9A79-E7778DFCB0AC}">
      <dsp:nvSpPr>
        <dsp:cNvPr id="0" name=""/>
        <dsp:cNvSpPr/>
      </dsp:nvSpPr>
      <dsp:spPr>
        <a:xfrm>
          <a:off x="82346" y="1167432"/>
          <a:ext cx="6912763" cy="1023877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</a:rPr>
            <a:t>счет в уме,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594285" y="1167432"/>
        <a:ext cx="5888886" cy="1023877"/>
      </dsp:txXfrm>
    </dsp:sp>
    <dsp:sp modelId="{5840F509-BAC4-4D68-9AC4-8BD226AA4055}">
      <dsp:nvSpPr>
        <dsp:cNvPr id="0" name=""/>
        <dsp:cNvSpPr/>
      </dsp:nvSpPr>
      <dsp:spPr>
        <a:xfrm>
          <a:off x="82346" y="2334652"/>
          <a:ext cx="6880152" cy="1023877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</a:rPr>
            <a:t>списывание букв по образцу, 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594285" y="2334652"/>
        <a:ext cx="5856275" cy="1023877"/>
      </dsp:txXfrm>
    </dsp:sp>
    <dsp:sp modelId="{7FF83248-B016-4B00-8E46-9853C9723927}">
      <dsp:nvSpPr>
        <dsp:cNvPr id="0" name=""/>
        <dsp:cNvSpPr/>
      </dsp:nvSpPr>
      <dsp:spPr>
        <a:xfrm>
          <a:off x="82346" y="3501873"/>
          <a:ext cx="8064907" cy="102387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</a:rPr>
            <a:t>заучивание стихотворений наизусть </a:t>
          </a:r>
          <a:endParaRPr lang="ru-RU" sz="3500" b="1" kern="1200" dirty="0">
            <a:solidFill>
              <a:schemeClr val="tx1"/>
            </a:solidFill>
          </a:endParaRPr>
        </a:p>
      </dsp:txBody>
      <dsp:txXfrm>
        <a:off x="594285" y="3501873"/>
        <a:ext cx="7041030" cy="10238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A8404-A0FE-448D-84A8-DC68AA9926A6}">
      <dsp:nvSpPr>
        <dsp:cNvPr id="0" name=""/>
        <dsp:cNvSpPr/>
      </dsp:nvSpPr>
      <dsp:spPr>
        <a:xfrm>
          <a:off x="0" y="2391"/>
          <a:ext cx="8229599" cy="894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влияние на познавательную деятельность</a:t>
          </a:r>
          <a:endParaRPr lang="ru-RU" sz="2800" kern="1200" dirty="0"/>
        </a:p>
      </dsp:txBody>
      <dsp:txXfrm>
        <a:off x="43685" y="46076"/>
        <a:ext cx="8142229" cy="807517"/>
      </dsp:txXfrm>
    </dsp:sp>
    <dsp:sp modelId="{90055AB5-6B05-4F95-AD90-7FEF1895A47D}">
      <dsp:nvSpPr>
        <dsp:cNvPr id="0" name=""/>
        <dsp:cNvSpPr/>
      </dsp:nvSpPr>
      <dsp:spPr>
        <a:xfrm>
          <a:off x="0" y="908964"/>
          <a:ext cx="8229599" cy="894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аналитический способ переработки информации, </a:t>
          </a:r>
          <a:endParaRPr lang="ru-RU" sz="2800" kern="1200" dirty="0"/>
        </a:p>
      </dsp:txBody>
      <dsp:txXfrm>
        <a:off x="43685" y="952649"/>
        <a:ext cx="8142229" cy="807517"/>
      </dsp:txXfrm>
    </dsp:sp>
    <dsp:sp modelId="{6D54689A-9483-47F4-AF01-3699D5A95A1F}">
      <dsp:nvSpPr>
        <dsp:cNvPr id="0" name=""/>
        <dsp:cNvSpPr/>
      </dsp:nvSpPr>
      <dsp:spPr>
        <a:xfrm>
          <a:off x="0" y="1815537"/>
          <a:ext cx="8229599" cy="894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поэтапная работа с материалом; </a:t>
          </a:r>
          <a:endParaRPr lang="ru-RU" sz="2800" kern="1200" dirty="0"/>
        </a:p>
      </dsp:txBody>
      <dsp:txXfrm>
        <a:off x="43685" y="1859222"/>
        <a:ext cx="8142229" cy="807517"/>
      </dsp:txXfrm>
    </dsp:sp>
    <dsp:sp modelId="{E9FFF705-ECB2-465D-917A-3C232782F5A8}">
      <dsp:nvSpPr>
        <dsp:cNvPr id="0" name=""/>
        <dsp:cNvSpPr/>
      </dsp:nvSpPr>
      <dsp:spPr>
        <a:xfrm>
          <a:off x="0" y="2722111"/>
          <a:ext cx="8229599" cy="894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лучшее опознание вербальных стимулов, чем невербальных; </a:t>
          </a:r>
          <a:endParaRPr lang="ru-RU" sz="2800" kern="1200" dirty="0"/>
        </a:p>
      </dsp:txBody>
      <dsp:txXfrm>
        <a:off x="43685" y="2765796"/>
        <a:ext cx="8142229" cy="807517"/>
      </dsp:txXfrm>
    </dsp:sp>
    <dsp:sp modelId="{A325EB4E-D6E7-4B7D-8D9D-7669944E2A30}">
      <dsp:nvSpPr>
        <dsp:cNvPr id="0" name=""/>
        <dsp:cNvSpPr/>
      </dsp:nvSpPr>
      <dsp:spPr>
        <a:xfrm>
          <a:off x="0" y="3628684"/>
          <a:ext cx="8229599" cy="894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снижение возможности выполнения зрительно-пространственных заданий.. </a:t>
          </a:r>
          <a:endParaRPr lang="ru-RU" sz="2800" kern="1200" dirty="0"/>
        </a:p>
      </dsp:txBody>
      <dsp:txXfrm>
        <a:off x="43685" y="3672369"/>
        <a:ext cx="8142229" cy="8075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1DCF5-1964-4384-B5E7-FE120DBB4479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61F2F-90B1-4371-87DE-DDD354B9939B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низкий уровень развития фонематического слуха;</a:t>
          </a:r>
          <a:endParaRPr lang="ru-RU" sz="2000" kern="1200" dirty="0"/>
        </a:p>
      </dsp:txBody>
      <dsp:txXfrm>
        <a:off x="2262981" y="0"/>
        <a:ext cx="5966618" cy="724154"/>
      </dsp:txXfrm>
    </dsp:sp>
    <dsp:sp modelId="{B4194CA8-215A-4C25-BDE6-9BE8B854ECBD}">
      <dsp:nvSpPr>
        <dsp:cNvPr id="0" name=""/>
        <dsp:cNvSpPr/>
      </dsp:nvSpPr>
      <dsp:spPr>
        <a:xfrm>
          <a:off x="475226" y="724154"/>
          <a:ext cx="3575510" cy="35755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5CB7D-24D2-4F25-92D3-536CDB004ABB}">
      <dsp:nvSpPr>
        <dsp:cNvPr id="0" name=""/>
        <dsp:cNvSpPr/>
      </dsp:nvSpPr>
      <dsp:spPr>
        <a:xfrm>
          <a:off x="2262981" y="724154"/>
          <a:ext cx="5966618" cy="35755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слабая концентрация внимания;</a:t>
          </a:r>
          <a:endParaRPr lang="ru-RU" sz="2000" kern="1200"/>
        </a:p>
      </dsp:txBody>
      <dsp:txXfrm>
        <a:off x="2262981" y="724154"/>
        <a:ext cx="5966618" cy="724154"/>
      </dsp:txXfrm>
    </dsp:sp>
    <dsp:sp modelId="{1CC4E477-1743-41EE-A8B3-ABF39BC9CC8D}">
      <dsp:nvSpPr>
        <dsp:cNvPr id="0" name=""/>
        <dsp:cNvSpPr/>
      </dsp:nvSpPr>
      <dsp:spPr>
        <a:xfrm>
          <a:off x="950452" y="1448308"/>
          <a:ext cx="2625058" cy="26250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586AF-D914-436E-AB82-0B4DB81C5319}">
      <dsp:nvSpPr>
        <dsp:cNvPr id="0" name=""/>
        <dsp:cNvSpPr/>
      </dsp:nvSpPr>
      <dsp:spPr>
        <a:xfrm>
          <a:off x="2262981" y="1448308"/>
          <a:ext cx="5966618" cy="2625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низкий уровень развития наглядно-действенного мышления</a:t>
          </a:r>
          <a:endParaRPr lang="ru-RU" sz="2000" kern="1200" dirty="0"/>
        </a:p>
      </dsp:txBody>
      <dsp:txXfrm>
        <a:off x="2262981" y="1448308"/>
        <a:ext cx="5966618" cy="724154"/>
      </dsp:txXfrm>
    </dsp:sp>
    <dsp:sp modelId="{DAF06FB2-0748-466A-BD6D-D87E330581EF}">
      <dsp:nvSpPr>
        <dsp:cNvPr id="0" name=""/>
        <dsp:cNvSpPr/>
      </dsp:nvSpPr>
      <dsp:spPr>
        <a:xfrm>
          <a:off x="1425678" y="2172462"/>
          <a:ext cx="1674606" cy="16746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BF5F2-B30F-4794-B77D-50519F3D5B6E}">
      <dsp:nvSpPr>
        <dsp:cNvPr id="0" name=""/>
        <dsp:cNvSpPr/>
      </dsp:nvSpPr>
      <dsp:spPr>
        <a:xfrm>
          <a:off x="2262981" y="2172462"/>
          <a:ext cx="5966618" cy="16746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несформированность приемов самоконтроля;</a:t>
          </a:r>
          <a:endParaRPr lang="ru-RU" sz="2000" kern="1200" dirty="0"/>
        </a:p>
      </dsp:txBody>
      <dsp:txXfrm>
        <a:off x="2262981" y="2172462"/>
        <a:ext cx="5966618" cy="724154"/>
      </dsp:txXfrm>
    </dsp:sp>
    <dsp:sp modelId="{E3E6F97B-E375-4C16-AEB9-90943816FF4D}">
      <dsp:nvSpPr>
        <dsp:cNvPr id="0" name=""/>
        <dsp:cNvSpPr/>
      </dsp:nvSpPr>
      <dsp:spPr>
        <a:xfrm>
          <a:off x="1900904" y="2896616"/>
          <a:ext cx="724154" cy="7241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CCE7E-1F70-4743-A343-3D6BFD25FE5D}">
      <dsp:nvSpPr>
        <dsp:cNvPr id="0" name=""/>
        <dsp:cNvSpPr/>
      </dsp:nvSpPr>
      <dsp:spPr>
        <a:xfrm>
          <a:off x="2262981" y="2896616"/>
          <a:ext cx="5966618" cy="7241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индивидуальные типологические особенности личности.</a:t>
          </a:r>
          <a:endParaRPr lang="ru-RU" sz="2000" kern="1200"/>
        </a:p>
      </dsp:txBody>
      <dsp:txXfrm>
        <a:off x="2262981" y="2896616"/>
        <a:ext cx="5966618" cy="724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1B917-ECE4-422E-8ACB-1758E4838363}">
      <dsp:nvSpPr>
        <dsp:cNvPr id="0" name=""/>
        <dsp:cNvSpPr/>
      </dsp:nvSpPr>
      <dsp:spPr>
        <a:xfrm>
          <a:off x="0" y="447443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B7DFC-A778-42FC-BA07-BEEB29B08616}">
      <dsp:nvSpPr>
        <dsp:cNvPr id="0" name=""/>
        <dsp:cNvSpPr/>
      </dsp:nvSpPr>
      <dsp:spPr>
        <a:xfrm>
          <a:off x="2468880" y="447443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низкий уровень развития произвольности;</a:t>
          </a:r>
          <a:endParaRPr lang="ru-RU" sz="1700" kern="1200"/>
        </a:p>
      </dsp:txBody>
      <dsp:txXfrm>
        <a:off x="2468880" y="447443"/>
        <a:ext cx="5760719" cy="617221"/>
      </dsp:txXfrm>
    </dsp:sp>
    <dsp:sp modelId="{0CF5682C-2792-4C60-A854-7EFB32CE36E8}">
      <dsp:nvSpPr>
        <dsp:cNvPr id="0" name=""/>
        <dsp:cNvSpPr/>
      </dsp:nvSpPr>
      <dsp:spPr>
        <a:xfrm>
          <a:off x="432054" y="1064665"/>
          <a:ext cx="4073650" cy="40736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790E1-2FF7-4B59-8E69-6CF44BA86B4A}">
      <dsp:nvSpPr>
        <dsp:cNvPr id="0" name=""/>
        <dsp:cNvSpPr/>
      </dsp:nvSpPr>
      <dsp:spPr>
        <a:xfrm>
          <a:off x="2468880" y="936101"/>
          <a:ext cx="5760719" cy="4330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несформированность приемов учебной деятельности (самоконтроля, умения действовать по правилу);</a:t>
          </a:r>
          <a:endParaRPr lang="ru-RU" sz="1700" kern="1200"/>
        </a:p>
      </dsp:txBody>
      <dsp:txXfrm>
        <a:off x="2468880" y="936101"/>
        <a:ext cx="5760719" cy="656180"/>
      </dsp:txXfrm>
    </dsp:sp>
    <dsp:sp modelId="{51FE2C52-BAC9-4052-ABC4-56C3339E2880}">
      <dsp:nvSpPr>
        <dsp:cNvPr id="0" name=""/>
        <dsp:cNvSpPr/>
      </dsp:nvSpPr>
      <dsp:spPr>
        <a:xfrm>
          <a:off x="864109" y="1681887"/>
          <a:ext cx="3209540" cy="32095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DB06-979F-4477-A6D6-A5EEC6E8542B}">
      <dsp:nvSpPr>
        <dsp:cNvPr id="0" name=""/>
        <dsp:cNvSpPr/>
      </dsp:nvSpPr>
      <dsp:spPr>
        <a:xfrm>
          <a:off x="2468880" y="1681887"/>
          <a:ext cx="5760719" cy="3209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низкий уровень объема распределения внимания;</a:t>
          </a:r>
          <a:endParaRPr lang="ru-RU" sz="1700" kern="1200"/>
        </a:p>
      </dsp:txBody>
      <dsp:txXfrm>
        <a:off x="2468880" y="1681887"/>
        <a:ext cx="5760719" cy="617216"/>
      </dsp:txXfrm>
    </dsp:sp>
    <dsp:sp modelId="{DA2DD92A-6702-4623-AC59-647A9CBF4158}">
      <dsp:nvSpPr>
        <dsp:cNvPr id="0" name=""/>
        <dsp:cNvSpPr/>
      </dsp:nvSpPr>
      <dsp:spPr>
        <a:xfrm>
          <a:off x="1296162" y="2299103"/>
          <a:ext cx="2345436" cy="23454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105E1-2F5B-4792-A543-C8456CB3365E}">
      <dsp:nvSpPr>
        <dsp:cNvPr id="0" name=""/>
        <dsp:cNvSpPr/>
      </dsp:nvSpPr>
      <dsp:spPr>
        <a:xfrm>
          <a:off x="2468880" y="2299103"/>
          <a:ext cx="5760719" cy="2345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низкий уровень развития кратковременной зрительной памяти;</a:t>
          </a:r>
          <a:endParaRPr lang="ru-RU" sz="1700" kern="1200"/>
        </a:p>
      </dsp:txBody>
      <dsp:txXfrm>
        <a:off x="2468880" y="2299103"/>
        <a:ext cx="5760719" cy="617221"/>
      </dsp:txXfrm>
    </dsp:sp>
    <dsp:sp modelId="{B906D58A-5F69-4EF0-8C96-8F98FB15155B}">
      <dsp:nvSpPr>
        <dsp:cNvPr id="0" name=""/>
        <dsp:cNvSpPr/>
      </dsp:nvSpPr>
      <dsp:spPr>
        <a:xfrm>
          <a:off x="1728216" y="2916325"/>
          <a:ext cx="1481326" cy="14813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9F71F-2DD9-40DB-A5F1-514CC1720039}">
      <dsp:nvSpPr>
        <dsp:cNvPr id="0" name=""/>
        <dsp:cNvSpPr/>
      </dsp:nvSpPr>
      <dsp:spPr>
        <a:xfrm>
          <a:off x="2468880" y="2916325"/>
          <a:ext cx="5760719" cy="14813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слабое развитие фонематического слуха;</a:t>
          </a:r>
          <a:endParaRPr lang="ru-RU" sz="1700" kern="1200"/>
        </a:p>
      </dsp:txBody>
      <dsp:txXfrm>
        <a:off x="2468880" y="2916325"/>
        <a:ext cx="5760719" cy="617221"/>
      </dsp:txXfrm>
    </dsp:sp>
    <dsp:sp modelId="{90E654C6-FC50-442B-9DBD-43205FB6ED0A}">
      <dsp:nvSpPr>
        <dsp:cNvPr id="0" name=""/>
        <dsp:cNvSpPr/>
      </dsp:nvSpPr>
      <dsp:spPr>
        <a:xfrm>
          <a:off x="2160271" y="3533547"/>
          <a:ext cx="617216" cy="6172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2F9AF-822D-4511-8D08-B8FDE3A63571}">
      <dsp:nvSpPr>
        <dsp:cNvPr id="0" name=""/>
        <dsp:cNvSpPr/>
      </dsp:nvSpPr>
      <dsp:spPr>
        <a:xfrm>
          <a:off x="2468880" y="3533547"/>
          <a:ext cx="5760719" cy="6172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низкий уровень развития наглядно-действенного мышления.</a:t>
          </a:r>
          <a:endParaRPr lang="ru-RU" sz="1700" kern="1200"/>
        </a:p>
      </dsp:txBody>
      <dsp:txXfrm>
        <a:off x="2468880" y="3533547"/>
        <a:ext cx="5760719" cy="6172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917D-5551-495D-A351-F220C427C3AA}">
      <dsp:nvSpPr>
        <dsp:cNvPr id="0" name=""/>
        <dsp:cNvSpPr/>
      </dsp:nvSpPr>
      <dsp:spPr>
        <a:xfrm>
          <a:off x="0" y="483447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57636-EF0A-4120-86DF-9E59A8DAE0F2}">
      <dsp:nvSpPr>
        <dsp:cNvPr id="0" name=""/>
        <dsp:cNvSpPr/>
      </dsp:nvSpPr>
      <dsp:spPr>
        <a:xfrm>
          <a:off x="2468880" y="483447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плохо развита артикуляция; низкий уровень развития речи</a:t>
          </a:r>
          <a:endParaRPr lang="ru-RU" sz="1600" kern="1200" dirty="0"/>
        </a:p>
      </dsp:txBody>
      <dsp:txXfrm>
        <a:off x="2468880" y="483447"/>
        <a:ext cx="5760719" cy="493775"/>
      </dsp:txXfrm>
    </dsp:sp>
    <dsp:sp modelId="{432EF91D-6AE3-4EAB-8882-EC84D1E483B8}">
      <dsp:nvSpPr>
        <dsp:cNvPr id="0" name=""/>
        <dsp:cNvSpPr/>
      </dsp:nvSpPr>
      <dsp:spPr>
        <a:xfrm>
          <a:off x="370331" y="977223"/>
          <a:ext cx="4197096" cy="41970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5ADFB-4919-48DB-B782-A3BF5A197D15}">
      <dsp:nvSpPr>
        <dsp:cNvPr id="0" name=""/>
        <dsp:cNvSpPr/>
      </dsp:nvSpPr>
      <dsp:spPr>
        <a:xfrm>
          <a:off x="2468880" y="977223"/>
          <a:ext cx="5760719" cy="41970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низкий уровень восприятия;</a:t>
          </a:r>
          <a:endParaRPr lang="ru-RU" sz="1600" kern="1200"/>
        </a:p>
      </dsp:txBody>
      <dsp:txXfrm>
        <a:off x="2468880" y="977223"/>
        <a:ext cx="5760719" cy="493775"/>
      </dsp:txXfrm>
    </dsp:sp>
    <dsp:sp modelId="{2E6B672C-E743-447F-89E0-E2EFA896F25B}">
      <dsp:nvSpPr>
        <dsp:cNvPr id="0" name=""/>
        <dsp:cNvSpPr/>
      </dsp:nvSpPr>
      <dsp:spPr>
        <a:xfrm>
          <a:off x="740663" y="1470998"/>
          <a:ext cx="3456433" cy="345643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FD1EC-0576-4735-B05B-B9178B34769C}">
      <dsp:nvSpPr>
        <dsp:cNvPr id="0" name=""/>
        <dsp:cNvSpPr/>
      </dsp:nvSpPr>
      <dsp:spPr>
        <a:xfrm>
          <a:off x="2468880" y="1470998"/>
          <a:ext cx="5760719" cy="34564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низкий уровень развития кратковременной памяти;</a:t>
          </a:r>
          <a:endParaRPr lang="ru-RU" sz="1600" kern="1200"/>
        </a:p>
      </dsp:txBody>
      <dsp:txXfrm>
        <a:off x="2468880" y="1470998"/>
        <a:ext cx="5760719" cy="493775"/>
      </dsp:txXfrm>
    </dsp:sp>
    <dsp:sp modelId="{A1B505CD-7CCA-4038-BEB1-6C60963C2843}">
      <dsp:nvSpPr>
        <dsp:cNvPr id="0" name=""/>
        <dsp:cNvSpPr/>
      </dsp:nvSpPr>
      <dsp:spPr>
        <a:xfrm>
          <a:off x="1110994" y="1964773"/>
          <a:ext cx="2715770" cy="27157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53D7D-36A5-4724-8740-E313D38EDDDF}">
      <dsp:nvSpPr>
        <dsp:cNvPr id="0" name=""/>
        <dsp:cNvSpPr/>
      </dsp:nvSpPr>
      <dsp:spPr>
        <a:xfrm>
          <a:off x="2468880" y="1964773"/>
          <a:ext cx="5760719" cy="27157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низкий уровень переключения внимания;</a:t>
          </a:r>
          <a:endParaRPr lang="ru-RU" sz="1600" kern="1200"/>
        </a:p>
      </dsp:txBody>
      <dsp:txXfrm>
        <a:off x="2468880" y="1964773"/>
        <a:ext cx="5760719" cy="493780"/>
      </dsp:txXfrm>
    </dsp:sp>
    <dsp:sp modelId="{D72DD635-B698-4E8B-8ACC-101A371CD4C5}">
      <dsp:nvSpPr>
        <dsp:cNvPr id="0" name=""/>
        <dsp:cNvSpPr/>
      </dsp:nvSpPr>
      <dsp:spPr>
        <a:xfrm>
          <a:off x="1481329" y="2458554"/>
          <a:ext cx="1975101" cy="197510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182A4-1438-4188-AAE3-78DFA6334B37}">
      <dsp:nvSpPr>
        <dsp:cNvPr id="0" name=""/>
        <dsp:cNvSpPr/>
      </dsp:nvSpPr>
      <dsp:spPr>
        <a:xfrm>
          <a:off x="2468880" y="2458554"/>
          <a:ext cx="5760719" cy="19751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низкий уровень развития наглядно-действенного мышления;</a:t>
          </a:r>
          <a:endParaRPr lang="ru-RU" sz="1600" kern="1200" dirty="0"/>
        </a:p>
      </dsp:txBody>
      <dsp:txXfrm>
        <a:off x="2468880" y="2458554"/>
        <a:ext cx="5760719" cy="493775"/>
      </dsp:txXfrm>
    </dsp:sp>
    <dsp:sp modelId="{4E5FB9E3-71EC-44ED-A30B-3A42923CD74F}">
      <dsp:nvSpPr>
        <dsp:cNvPr id="0" name=""/>
        <dsp:cNvSpPr/>
      </dsp:nvSpPr>
      <dsp:spPr>
        <a:xfrm>
          <a:off x="1851660" y="2952329"/>
          <a:ext cx="1234438" cy="12344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F701B-654A-4837-8251-AFAD7CEA37E6}">
      <dsp:nvSpPr>
        <dsp:cNvPr id="0" name=""/>
        <dsp:cNvSpPr/>
      </dsp:nvSpPr>
      <dsp:spPr>
        <a:xfrm>
          <a:off x="2468880" y="2952329"/>
          <a:ext cx="5760719" cy="12344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низкий уровень развития общего интеллекта;</a:t>
          </a:r>
          <a:endParaRPr lang="ru-RU" sz="1600" kern="1200"/>
        </a:p>
      </dsp:txBody>
      <dsp:txXfrm>
        <a:off x="2468880" y="2952329"/>
        <a:ext cx="5760719" cy="493775"/>
      </dsp:txXfrm>
    </dsp:sp>
    <dsp:sp modelId="{AA33E159-A036-441D-A035-3CA26EECFDF3}">
      <dsp:nvSpPr>
        <dsp:cNvPr id="0" name=""/>
        <dsp:cNvSpPr/>
      </dsp:nvSpPr>
      <dsp:spPr>
        <a:xfrm>
          <a:off x="2221992" y="3446104"/>
          <a:ext cx="493775" cy="4937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0E35F-CDE7-442A-B29C-0FF87DCEFAFF}">
      <dsp:nvSpPr>
        <dsp:cNvPr id="0" name=""/>
        <dsp:cNvSpPr/>
      </dsp:nvSpPr>
      <dsp:spPr>
        <a:xfrm>
          <a:off x="2468880" y="3446104"/>
          <a:ext cx="5760719" cy="49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низкий уровень развития произвольности.</a:t>
          </a:r>
          <a:endParaRPr lang="ru-RU" sz="1600" kern="1200"/>
        </a:p>
      </dsp:txBody>
      <dsp:txXfrm>
        <a:off x="2468880" y="3446104"/>
        <a:ext cx="5760719" cy="4937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3803E-AD06-4D24-86EF-AF422852C994}">
      <dsp:nvSpPr>
        <dsp:cNvPr id="0" name=""/>
        <dsp:cNvSpPr/>
      </dsp:nvSpPr>
      <dsp:spPr>
        <a:xfrm>
          <a:off x="0" y="483447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9EBB9-C305-4E50-A4E1-C97C7E57E49E}">
      <dsp:nvSpPr>
        <dsp:cNvPr id="0" name=""/>
        <dsp:cNvSpPr/>
      </dsp:nvSpPr>
      <dsp:spPr>
        <a:xfrm>
          <a:off x="2468880" y="483447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низкий уровень развития произвольности;</a:t>
          </a:r>
          <a:endParaRPr lang="ru-RU" sz="2100" kern="1200"/>
        </a:p>
      </dsp:txBody>
      <dsp:txXfrm>
        <a:off x="2468880" y="483447"/>
        <a:ext cx="5760719" cy="1049273"/>
      </dsp:txXfrm>
    </dsp:sp>
    <dsp:sp modelId="{2568DC99-123F-4CBC-98F7-A3B560D443CF}">
      <dsp:nvSpPr>
        <dsp:cNvPr id="0" name=""/>
        <dsp:cNvSpPr/>
      </dsp:nvSpPr>
      <dsp:spPr>
        <a:xfrm>
          <a:off x="648080" y="1532721"/>
          <a:ext cx="3641598" cy="364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E6670-8E3A-46ED-BA9B-D7F1B633CBE0}">
      <dsp:nvSpPr>
        <dsp:cNvPr id="0" name=""/>
        <dsp:cNvSpPr/>
      </dsp:nvSpPr>
      <dsp:spPr>
        <a:xfrm>
          <a:off x="2468880" y="1532721"/>
          <a:ext cx="5760719" cy="364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низкий уровень объема внимания;</a:t>
          </a:r>
          <a:endParaRPr lang="ru-RU" sz="2100" kern="1200"/>
        </a:p>
      </dsp:txBody>
      <dsp:txXfrm>
        <a:off x="2468880" y="1532721"/>
        <a:ext cx="5760719" cy="1049274"/>
      </dsp:txXfrm>
    </dsp:sp>
    <dsp:sp modelId="{F11FD1DA-6ADF-4350-9D37-2D4B4953DDB5}">
      <dsp:nvSpPr>
        <dsp:cNvPr id="0" name=""/>
        <dsp:cNvSpPr/>
      </dsp:nvSpPr>
      <dsp:spPr>
        <a:xfrm>
          <a:off x="1296162" y="2581995"/>
          <a:ext cx="2345436" cy="23454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492C7-A023-434A-93A3-7F694C6557C2}">
      <dsp:nvSpPr>
        <dsp:cNvPr id="0" name=""/>
        <dsp:cNvSpPr/>
      </dsp:nvSpPr>
      <dsp:spPr>
        <a:xfrm>
          <a:off x="2468880" y="2581995"/>
          <a:ext cx="5760719" cy="2345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низкий уровень концентрации и переключения внимания;</a:t>
          </a:r>
          <a:endParaRPr lang="ru-RU" sz="2100" kern="1200"/>
        </a:p>
      </dsp:txBody>
      <dsp:txXfrm>
        <a:off x="2468880" y="2581995"/>
        <a:ext cx="5760719" cy="1049274"/>
      </dsp:txXfrm>
    </dsp:sp>
    <dsp:sp modelId="{57BB8175-87B5-48D6-BA28-B05384B5C9AA}">
      <dsp:nvSpPr>
        <dsp:cNvPr id="0" name=""/>
        <dsp:cNvSpPr/>
      </dsp:nvSpPr>
      <dsp:spPr>
        <a:xfrm>
          <a:off x="1944243" y="3631269"/>
          <a:ext cx="1049274" cy="10492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3EE29-07B8-4CC5-A479-21AA00E0D54A}">
      <dsp:nvSpPr>
        <dsp:cNvPr id="0" name=""/>
        <dsp:cNvSpPr/>
      </dsp:nvSpPr>
      <dsp:spPr>
        <a:xfrm>
          <a:off x="2468880" y="3631269"/>
          <a:ext cx="5760719" cy="1049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преобладающая мотивация учения – игровая (1-е классы), низкий уровень мотивации (2-е классы).</a:t>
          </a:r>
          <a:endParaRPr lang="ru-RU" sz="2100" kern="1200"/>
        </a:p>
      </dsp:txBody>
      <dsp:txXfrm>
        <a:off x="2468880" y="3631269"/>
        <a:ext cx="5760719" cy="1049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69E0-2BB3-46A7-818F-50CA021BC54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38B9-7765-427C-86BA-D0191929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2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69E0-2BB3-46A7-818F-50CA021BC54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38B9-7765-427C-86BA-D0191929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74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69E0-2BB3-46A7-818F-50CA021BC54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38B9-7765-427C-86BA-D0191929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1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69E0-2BB3-46A7-818F-50CA021BC54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38B9-7765-427C-86BA-D0191929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2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69E0-2BB3-46A7-818F-50CA021BC54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38B9-7765-427C-86BA-D0191929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8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69E0-2BB3-46A7-818F-50CA021BC54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38B9-7765-427C-86BA-D0191929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4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69E0-2BB3-46A7-818F-50CA021BC54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38B9-7765-427C-86BA-D0191929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1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69E0-2BB3-46A7-818F-50CA021BC54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38B9-7765-427C-86BA-D0191929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8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69E0-2BB3-46A7-818F-50CA021BC54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38B9-7765-427C-86BA-D0191929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9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69E0-2BB3-46A7-818F-50CA021BC54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38B9-7765-427C-86BA-D0191929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69E0-2BB3-46A7-818F-50CA021BC54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38B9-7765-427C-86BA-D0191929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5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D69E0-2BB3-46A7-818F-50CA021BC549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138B9-7765-427C-86BA-D0191929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Причины </a:t>
            </a:r>
            <a:br>
              <a:rPr lang="ru-RU" dirty="0" smtClean="0"/>
            </a:br>
            <a:r>
              <a:rPr lang="ru-RU" dirty="0" smtClean="0"/>
              <a:t>школьных трудностей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636912"/>
            <a:ext cx="6400800" cy="1752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Педагог-психолог </a:t>
            </a:r>
            <a:r>
              <a:rPr lang="ru-RU" dirty="0" err="1" smtClean="0">
                <a:solidFill>
                  <a:schemeClr val="tx1"/>
                </a:solidFill>
              </a:rPr>
              <a:t>А.Л.Колупаева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Неразвитость орфографической зоркости</a:t>
            </a:r>
            <a:r>
              <a:rPr lang="ru-RU" sz="3200" b="1" i="1" dirty="0" smtClean="0">
                <a:solidFill>
                  <a:srgbClr val="FF0000"/>
                </a:solidFill>
              </a:rPr>
              <a:t>.</a:t>
            </a:r>
            <a:endParaRPr lang="ru-RU" sz="3200" b="1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807888"/>
              </p:ext>
            </p:extLst>
          </p:nvPr>
        </p:nvGraphicFramePr>
        <p:xfrm>
          <a:off x="457200" y="836712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67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Испытывает трудности при чтении</a:t>
            </a:r>
            <a:r>
              <a:rPr lang="ru-RU" sz="3600" b="1" i="1" dirty="0" smtClean="0">
                <a:solidFill>
                  <a:srgbClr val="FF0000"/>
                </a:solidFill>
              </a:rPr>
              <a:t>.</a:t>
            </a:r>
            <a:endParaRPr lang="ru-RU" sz="3600" b="1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296753"/>
              </p:ext>
            </p:extLst>
          </p:nvPr>
        </p:nvGraphicFramePr>
        <p:xfrm>
          <a:off x="457200" y="764704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5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Невнимателен и рассеян</a:t>
            </a:r>
            <a:endParaRPr lang="ru-RU" sz="3600" b="1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30177"/>
              </p:ext>
            </p:extLst>
          </p:nvPr>
        </p:nvGraphicFramePr>
        <p:xfrm>
          <a:off x="457200" y="764704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83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Испытывает трудности при решении орфографических задач</a:t>
            </a:r>
            <a:endParaRPr lang="ru-RU" sz="3200" b="1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06741"/>
              </p:ext>
            </p:extLst>
          </p:nvPr>
        </p:nvGraphicFramePr>
        <p:xfrm>
          <a:off x="457200" y="764704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6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8501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Испытывает затруднения 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при </a:t>
            </a:r>
            <a:r>
              <a:rPr lang="ru-RU" sz="2800" b="1" i="1" dirty="0" err="1">
                <a:solidFill>
                  <a:srgbClr val="FF0000"/>
                </a:solidFill>
              </a:rPr>
              <a:t>пересказывании</a:t>
            </a:r>
            <a:r>
              <a:rPr lang="ru-RU" sz="2800" b="1" i="1" dirty="0">
                <a:solidFill>
                  <a:srgbClr val="FF0000"/>
                </a:solidFill>
              </a:rPr>
              <a:t> текста</a:t>
            </a:r>
            <a:endParaRPr lang="ru-RU" sz="2800" b="1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96860"/>
              </p:ext>
            </p:extLst>
          </p:nvPr>
        </p:nvGraphicFramePr>
        <p:xfrm>
          <a:off x="457200" y="764704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562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4000" b="1" i="1" dirty="0" smtClean="0">
                <a:solidFill>
                  <a:srgbClr val="FF0000"/>
                </a:solidFill>
              </a:rPr>
              <a:t>Неусидчив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813780"/>
              </p:ext>
            </p:extLst>
          </p:nvPr>
        </p:nvGraphicFramePr>
        <p:xfrm>
          <a:off x="467544" y="1484784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6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562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</a:rPr>
              <a:t>Трудно понимает объяснения с первого раза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08386"/>
              </p:ext>
            </p:extLst>
          </p:nvPr>
        </p:nvGraphicFramePr>
        <p:xfrm>
          <a:off x="457200" y="764704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562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3600" b="1" i="1" dirty="0">
                <a:solidFill>
                  <a:srgbClr val="FF0000"/>
                </a:solidFill>
              </a:rPr>
              <a:t>Постоянная грязь в тетради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052461"/>
              </p:ext>
            </p:extLst>
          </p:nvPr>
        </p:nvGraphicFramePr>
        <p:xfrm>
          <a:off x="457200" y="764704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2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562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3600" b="1" i="1" dirty="0">
                <a:solidFill>
                  <a:srgbClr val="FF0000"/>
                </a:solidFill>
              </a:rPr>
              <a:t>Плохое знание правил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623601"/>
              </p:ext>
            </p:extLst>
          </p:nvPr>
        </p:nvGraphicFramePr>
        <p:xfrm>
          <a:off x="457200" y="764704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58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562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3600" b="1" i="1" dirty="0">
                <a:solidFill>
                  <a:srgbClr val="FF0000"/>
                </a:solidFill>
              </a:rPr>
              <a:t>Плохо списывает с доски, с текста.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813147"/>
              </p:ext>
            </p:extLst>
          </p:nvPr>
        </p:nvGraphicFramePr>
        <p:xfrm>
          <a:off x="457200" y="764704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86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положительное отношение к учебе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3186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57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4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0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2" y="836712"/>
            <a:ext cx="908901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8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052736"/>
            <a:ext cx="5904656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98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отношение к оценке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929664"/>
              </p:ext>
            </p:extLst>
          </p:nvPr>
        </p:nvGraphicFramePr>
        <p:xfrm>
          <a:off x="457200" y="908720"/>
          <a:ext cx="8229600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5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Психологические причины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6189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4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у</a:t>
            </a:r>
            <a:r>
              <a:rPr lang="ru-RU" dirty="0" smtClean="0"/>
              <a:t>чебной деятельности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9121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2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Важно помнить!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>
                <a:latin typeface="Comic Sans MS" panose="030F0702030302020204" pitchFamily="66" charset="0"/>
              </a:rPr>
              <a:t>Найденные ребенком самостоятельные  способы не </a:t>
            </a:r>
            <a:r>
              <a:rPr lang="ru-RU" i="1" dirty="0">
                <a:latin typeface="Comic Sans MS" panose="030F0702030302020204" pitchFamily="66" charset="0"/>
              </a:rPr>
              <a:t>все </a:t>
            </a:r>
            <a:r>
              <a:rPr lang="ru-RU" i="1" dirty="0" smtClean="0">
                <a:latin typeface="Comic Sans MS" panose="030F0702030302020204" pitchFamily="66" charset="0"/>
              </a:rPr>
              <a:t>будут </a:t>
            </a:r>
            <a:r>
              <a:rPr lang="ru-RU" i="1" dirty="0">
                <a:latin typeface="Comic Sans MS" panose="030F0702030302020204" pitchFamily="66" charset="0"/>
              </a:rPr>
              <a:t>правильными, одинаково эффективными.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29000"/>
            <a:ext cx="4691442" cy="31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79512" y="116632"/>
            <a:ext cx="8435975" cy="4525963"/>
          </a:xfrm>
        </p:spPr>
        <p:txBody>
          <a:bodyPr/>
          <a:lstStyle/>
          <a:p>
            <a:r>
              <a:rPr lang="ru-RU" dirty="0"/>
              <a:t>Одной из причин возникновения школьных трудностей обучения младших школьников является леворукость ребенка.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86152"/>
            <a:ext cx="7632848" cy="430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4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Специфика </a:t>
            </a:r>
            <a:r>
              <a:rPr lang="ru-RU" dirty="0" err="1" smtClean="0"/>
              <a:t>леворуких</a:t>
            </a:r>
            <a:r>
              <a:rPr lang="ru-RU" dirty="0" smtClean="0"/>
              <a:t> детей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1298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4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</a:rPr>
              <a:t>В письменных работах пропускает буквы</a:t>
            </a:r>
            <a:r>
              <a:rPr lang="ru-RU" sz="3200" i="1" dirty="0" smtClean="0"/>
              <a:t>.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1717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47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483</Words>
  <Application>Microsoft Office PowerPoint</Application>
  <PresentationFormat>Экран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Причины  школьных трудностей</vt:lpstr>
      <vt:lpstr>положительное отношение к учебе</vt:lpstr>
      <vt:lpstr>отношение к оценке</vt:lpstr>
      <vt:lpstr>Психологические причины</vt:lpstr>
      <vt:lpstr>Требования к учебной деятельности</vt:lpstr>
      <vt:lpstr>Важно помнить!</vt:lpstr>
      <vt:lpstr>Презентация PowerPoint</vt:lpstr>
      <vt:lpstr>Специфика леворуких детей</vt:lpstr>
      <vt:lpstr>В письменных работах пропускает буквы.</vt:lpstr>
      <vt:lpstr>Неразвитость орфографической зоркости.</vt:lpstr>
      <vt:lpstr>Испытывает трудности при чтении.</vt:lpstr>
      <vt:lpstr>Невнимателен и рассеян</vt:lpstr>
      <vt:lpstr>Испытывает трудности при решении орфографических задач</vt:lpstr>
      <vt:lpstr>Испытывает затруднения  при пересказывании текста</vt:lpstr>
      <vt:lpstr>Неусидчив</vt:lpstr>
      <vt:lpstr>Трудно понимает объяснения с первого раза</vt:lpstr>
      <vt:lpstr>Постоянная грязь в тетради</vt:lpstr>
      <vt:lpstr>Плохое знание правил</vt:lpstr>
      <vt:lpstr>Плохо списывает с доски, с текста.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школьных трудностей</dc:title>
  <dc:creator>Настя</dc:creator>
  <cp:lastModifiedBy>Настя</cp:lastModifiedBy>
  <cp:revision>2</cp:revision>
  <dcterms:created xsi:type="dcterms:W3CDTF">2019-02-18T17:54:59Z</dcterms:created>
  <dcterms:modified xsi:type="dcterms:W3CDTF">2019-02-18T19:08:49Z</dcterms:modified>
</cp:coreProperties>
</file>