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6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/>
          <a:lstStyle/>
          <a:p>
            <a:r>
              <a:rPr lang="ru-RU" dirty="0" smtClean="0"/>
              <a:t>Психологическая</a:t>
            </a:r>
            <a:br>
              <a:rPr lang="ru-RU" dirty="0" smtClean="0"/>
            </a:br>
            <a:r>
              <a:rPr lang="ru-RU" dirty="0" smtClean="0"/>
              <a:t> безопасность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008712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Выступление педагога-психолога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 открытом родительском собрании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 МАДОУ №51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Подготовила и провела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Колупаева А.Л.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Психологическая безопасность - это защищенность от угроз, психологического насилия, унижения и оскорбления, от того, что человека заставляют делать против его желания, от пренебрежения, заброшенности и недоброжелательного обращения.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Что значит Безответственный человек – это вечный ребенок, привыкший к тому, что все будет происходить «как-то» и «само собой». Безответственность – это способ скрыть собственную лень, попытка убежать от реальности.</a:t>
            </a:r>
          </a:p>
          <a:p>
            <a:r>
              <a:rPr lang="ru-RU" dirty="0" smtClean="0"/>
              <a:t>Безответственность – наплевательство, </a:t>
            </a:r>
            <a:r>
              <a:rPr lang="ru-RU" dirty="0" err="1" smtClean="0"/>
              <a:t>головопятство</a:t>
            </a:r>
            <a:r>
              <a:rPr lang="ru-RU" dirty="0" smtClean="0"/>
              <a:t>, бестолковость.//Словарь синонимов русского языка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1"/>
            <a:ext cx="6480720" cy="24048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Ребенок учится тому, что видит у себя в дому, </a:t>
            </a:r>
          </a:p>
          <a:p>
            <a:pPr marL="0" indent="0">
              <a:buNone/>
            </a:pPr>
            <a:r>
              <a:rPr lang="ru-RU" dirty="0" smtClean="0"/>
              <a:t>Ребенок – зеркало семьи. </a:t>
            </a:r>
          </a:p>
          <a:p>
            <a:pPr marL="0" indent="0">
              <a:buNone/>
            </a:pPr>
            <a:r>
              <a:rPr lang="ru-RU" dirty="0" smtClean="0"/>
              <a:t> эти всем известные слова - истина!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692696"/>
            <a:ext cx="5256584" cy="41044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Здоровая психика  =   будущий характер ребенка, его мировосприятие, чувство защищенности, его отношения с людьми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Ценности в семье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556792"/>
            <a:ext cx="6768752" cy="4896544"/>
          </a:xfrm>
          <a:gradFill>
            <a:gsLst>
              <a:gs pos="0">
                <a:schemeClr val="dk1">
                  <a:tint val="50000"/>
                  <a:satMod val="300000"/>
                  <a:alpha val="44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1. Похвала в семье – ребенок благодарный.</a:t>
            </a:r>
          </a:p>
          <a:p>
            <a:r>
              <a:rPr lang="ru-RU" dirty="0" smtClean="0"/>
              <a:t>2. Безопасность – ребенок верит в людей.</a:t>
            </a:r>
          </a:p>
          <a:p>
            <a:r>
              <a:rPr lang="ru-RU" dirty="0" smtClean="0"/>
              <a:t>3. Подбадривание – он верит в себя.</a:t>
            </a:r>
          </a:p>
          <a:p>
            <a:r>
              <a:rPr lang="ru-RU" dirty="0" smtClean="0"/>
              <a:t>4. Ребенка критикуют – он ненавидит людей.</a:t>
            </a:r>
          </a:p>
          <a:p>
            <a:r>
              <a:rPr lang="ru-RU" dirty="0" smtClean="0"/>
              <a:t>5. Упреки – ребенок ощущает чувство вины.</a:t>
            </a:r>
          </a:p>
          <a:p>
            <a:r>
              <a:rPr lang="ru-RU" dirty="0" smtClean="0"/>
              <a:t>6. Вражда в семье – ребенок становится агрессивным.</a:t>
            </a:r>
          </a:p>
          <a:p>
            <a:r>
              <a:rPr lang="ru-RU" dirty="0" smtClean="0"/>
              <a:t>7. Насмешки над ребенком – ребенок замкнут.</a:t>
            </a:r>
          </a:p>
          <a:p>
            <a:r>
              <a:rPr lang="ru-RU" dirty="0" smtClean="0"/>
              <a:t>8. Ребенка поддерживают – ценит себя.</a:t>
            </a:r>
          </a:p>
          <a:p>
            <a:r>
              <a:rPr lang="ru-RU" dirty="0" smtClean="0"/>
              <a:t>9. Терпимость в семье – ребенок принимает других такими, какие они есть.</a:t>
            </a:r>
          </a:p>
          <a:p>
            <a:r>
              <a:rPr lang="ru-RU" dirty="0" smtClean="0"/>
              <a:t>10. Честность в семье – ребенок справедливый.</a:t>
            </a:r>
          </a:p>
          <a:p>
            <a:r>
              <a:rPr lang="ru-RU" dirty="0" smtClean="0"/>
              <a:t>11. Понимание и дружелюбие – ребенок находит любовь в мире.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80728"/>
            <a:ext cx="6696744" cy="514543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Родитель - проводник ребенка в огромный мир, прекрасный и опасный. И только он несет ответственность за каждый поступок своего чада, за каждое слово, за успехи или неудачи. Будьте терпимы, ребенок - это не бесплатное приложение! Это ваша кровь и плоть навсегда. Не отворачивайтесь, когда ему плохо, страшно, когда его обидели.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687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319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Психологическая  безопасность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Ценности в семье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мк</dc:creator>
  <cp:lastModifiedBy>RePack by Diakov</cp:lastModifiedBy>
  <cp:revision>3</cp:revision>
  <dcterms:created xsi:type="dcterms:W3CDTF">2015-12-23T11:21:07Z</dcterms:created>
  <dcterms:modified xsi:type="dcterms:W3CDTF">2019-03-14T08:59:37Z</dcterms:modified>
</cp:coreProperties>
</file>