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4A285-83EA-4138-A3EF-50E76FE782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16D27A3-792C-4665-BB88-C65A026447A3}">
      <dgm:prSet/>
      <dgm:spPr/>
      <dgm:t>
        <a:bodyPr/>
        <a:lstStyle/>
        <a:p>
          <a:pPr rtl="0"/>
          <a:r>
            <a:rPr lang="ru-RU" smtClean="0"/>
            <a:t>Мать.</a:t>
          </a:r>
          <a:endParaRPr lang="ru-RU"/>
        </a:p>
      </dgm:t>
    </dgm:pt>
    <dgm:pt modelId="{DA9E5BD0-0993-47AD-8E7D-C95A83021CCA}" type="parTrans" cxnId="{678F2E27-8740-415D-A3DD-6190E80D55B8}">
      <dgm:prSet/>
      <dgm:spPr/>
      <dgm:t>
        <a:bodyPr/>
        <a:lstStyle/>
        <a:p>
          <a:endParaRPr lang="ru-RU"/>
        </a:p>
      </dgm:t>
    </dgm:pt>
    <dgm:pt modelId="{EA5779D8-02E9-4CC1-91D5-EFCE43160DF6}" type="sibTrans" cxnId="{678F2E27-8740-415D-A3DD-6190E80D55B8}">
      <dgm:prSet/>
      <dgm:spPr/>
      <dgm:t>
        <a:bodyPr/>
        <a:lstStyle/>
        <a:p>
          <a:endParaRPr lang="ru-RU"/>
        </a:p>
      </dgm:t>
    </dgm:pt>
    <dgm:pt modelId="{9D81F0C7-BAD3-4669-B133-9D09C5520AB2}">
      <dgm:prSet/>
      <dgm:spPr/>
      <dgm:t>
        <a:bodyPr/>
        <a:lstStyle/>
        <a:p>
          <a:pPr rtl="0"/>
          <a:r>
            <a:rPr lang="ru-RU" smtClean="0"/>
            <a:t>Бескорыстная и искренняя любовь </a:t>
          </a:r>
          <a:endParaRPr lang="ru-RU"/>
        </a:p>
      </dgm:t>
    </dgm:pt>
    <dgm:pt modelId="{4A9E0B67-4BD6-4B70-B7AB-7B7659395494}" type="parTrans" cxnId="{0E6D9813-7E96-4C2D-AEFB-BC5C3A4D3F1B}">
      <dgm:prSet/>
      <dgm:spPr/>
      <dgm:t>
        <a:bodyPr/>
        <a:lstStyle/>
        <a:p>
          <a:endParaRPr lang="ru-RU"/>
        </a:p>
      </dgm:t>
    </dgm:pt>
    <dgm:pt modelId="{629F692A-39A6-40B9-BBB8-3F1CB2938142}" type="sibTrans" cxnId="{0E6D9813-7E96-4C2D-AEFB-BC5C3A4D3F1B}">
      <dgm:prSet/>
      <dgm:spPr/>
      <dgm:t>
        <a:bodyPr/>
        <a:lstStyle/>
        <a:p>
          <a:endParaRPr lang="ru-RU"/>
        </a:p>
      </dgm:t>
    </dgm:pt>
    <dgm:pt modelId="{FF286B48-CE62-4A50-AC39-A9AE2E93995E}">
      <dgm:prSet/>
      <dgm:spPr/>
      <dgm:t>
        <a:bodyPr/>
        <a:lstStyle/>
        <a:p>
          <a:pPr rtl="0"/>
          <a:r>
            <a:rPr lang="ru-RU" smtClean="0"/>
            <a:t>Забота, помощь, сопереживание </a:t>
          </a:r>
          <a:endParaRPr lang="ru-RU"/>
        </a:p>
      </dgm:t>
    </dgm:pt>
    <dgm:pt modelId="{26C47182-0AD4-4DF8-8048-949C190F0288}" type="parTrans" cxnId="{0633E4AF-C61D-40D7-8863-2CD38880504A}">
      <dgm:prSet/>
      <dgm:spPr/>
      <dgm:t>
        <a:bodyPr/>
        <a:lstStyle/>
        <a:p>
          <a:endParaRPr lang="ru-RU"/>
        </a:p>
      </dgm:t>
    </dgm:pt>
    <dgm:pt modelId="{1178A2BB-2B9B-4A4B-9672-839BF5B6796A}" type="sibTrans" cxnId="{0633E4AF-C61D-40D7-8863-2CD38880504A}">
      <dgm:prSet/>
      <dgm:spPr/>
      <dgm:t>
        <a:bodyPr/>
        <a:lstStyle/>
        <a:p>
          <a:endParaRPr lang="ru-RU"/>
        </a:p>
      </dgm:t>
    </dgm:pt>
    <dgm:pt modelId="{177C7F7D-133F-4087-9D23-BEE47F3C8B95}">
      <dgm:prSet/>
      <dgm:spPr/>
      <dgm:t>
        <a:bodyPr/>
        <a:lstStyle/>
        <a:p>
          <a:pPr rtl="0"/>
          <a:r>
            <a:rPr lang="ru-RU" smtClean="0"/>
            <a:t>Взаимоотношения с противоположным полом</a:t>
          </a:r>
          <a:endParaRPr lang="ru-RU"/>
        </a:p>
      </dgm:t>
    </dgm:pt>
    <dgm:pt modelId="{F96B249F-6600-41A9-8E53-3667D8AAF9F2}" type="parTrans" cxnId="{4843F991-3D36-47D0-9DB3-7FE3E897C690}">
      <dgm:prSet/>
      <dgm:spPr/>
      <dgm:t>
        <a:bodyPr/>
        <a:lstStyle/>
        <a:p>
          <a:endParaRPr lang="ru-RU"/>
        </a:p>
      </dgm:t>
    </dgm:pt>
    <dgm:pt modelId="{71421F0A-E075-41E6-848B-51C0FE0860D1}" type="sibTrans" cxnId="{4843F991-3D36-47D0-9DB3-7FE3E897C690}">
      <dgm:prSet/>
      <dgm:spPr/>
      <dgm:t>
        <a:bodyPr/>
        <a:lstStyle/>
        <a:p>
          <a:endParaRPr lang="ru-RU"/>
        </a:p>
      </dgm:t>
    </dgm:pt>
    <dgm:pt modelId="{FBCDAF98-F01E-499E-8111-DA432EE515E5}" type="pres">
      <dgm:prSet presAssocID="{2F64A285-83EA-4138-A3EF-50E76FE782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1590A-69AF-42F5-93CB-FF9375513CD0}" type="pres">
      <dgm:prSet presAssocID="{116D27A3-792C-4665-BB88-C65A026447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134E2-92BD-463A-BA21-4A94CE756692}" type="pres">
      <dgm:prSet presAssocID="{EA5779D8-02E9-4CC1-91D5-EFCE43160DF6}" presName="spacer" presStyleCnt="0"/>
      <dgm:spPr/>
    </dgm:pt>
    <dgm:pt modelId="{02F2E067-CD76-4DBC-AC2D-3E9FD4EE4F19}" type="pres">
      <dgm:prSet presAssocID="{9D81F0C7-BAD3-4669-B133-9D09C5520A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5DDD0-D663-4294-907E-1A8B6E01B856}" type="pres">
      <dgm:prSet presAssocID="{629F692A-39A6-40B9-BBB8-3F1CB2938142}" presName="spacer" presStyleCnt="0"/>
      <dgm:spPr/>
    </dgm:pt>
    <dgm:pt modelId="{2E1B0ABF-7ED7-4FAE-A452-FFB1F5BEC0EF}" type="pres">
      <dgm:prSet presAssocID="{FF286B48-CE62-4A50-AC39-A9AE2E9399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8D47F-2E74-4FA7-A9BD-92243340386A}" type="pres">
      <dgm:prSet presAssocID="{1178A2BB-2B9B-4A4B-9672-839BF5B6796A}" presName="spacer" presStyleCnt="0"/>
      <dgm:spPr/>
    </dgm:pt>
    <dgm:pt modelId="{AB2507E8-BA04-4776-87E1-501F1D519A1D}" type="pres">
      <dgm:prSet presAssocID="{177C7F7D-133F-4087-9D23-BEE47F3C8B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D9813-7E96-4C2D-AEFB-BC5C3A4D3F1B}" srcId="{2F64A285-83EA-4138-A3EF-50E76FE7827B}" destId="{9D81F0C7-BAD3-4669-B133-9D09C5520AB2}" srcOrd="1" destOrd="0" parTransId="{4A9E0B67-4BD6-4B70-B7AB-7B7659395494}" sibTransId="{629F692A-39A6-40B9-BBB8-3F1CB2938142}"/>
    <dgm:cxn modelId="{01A7A5E5-7F5E-4BAE-8B9F-B039D8B9826A}" type="presOf" srcId="{9D81F0C7-BAD3-4669-B133-9D09C5520AB2}" destId="{02F2E067-CD76-4DBC-AC2D-3E9FD4EE4F19}" srcOrd="0" destOrd="0" presId="urn:microsoft.com/office/officeart/2005/8/layout/vList2"/>
    <dgm:cxn modelId="{C32754A4-3B46-49EC-A151-AA39D78967F2}" type="presOf" srcId="{177C7F7D-133F-4087-9D23-BEE47F3C8B95}" destId="{AB2507E8-BA04-4776-87E1-501F1D519A1D}" srcOrd="0" destOrd="0" presId="urn:microsoft.com/office/officeart/2005/8/layout/vList2"/>
    <dgm:cxn modelId="{A003D10B-94F2-4C39-8571-FB28764E3C18}" type="presOf" srcId="{116D27A3-792C-4665-BB88-C65A026447A3}" destId="{7ED1590A-69AF-42F5-93CB-FF9375513CD0}" srcOrd="0" destOrd="0" presId="urn:microsoft.com/office/officeart/2005/8/layout/vList2"/>
    <dgm:cxn modelId="{C94BD3BF-A577-4193-B99B-EADFB633E71A}" type="presOf" srcId="{FF286B48-CE62-4A50-AC39-A9AE2E93995E}" destId="{2E1B0ABF-7ED7-4FAE-A452-FFB1F5BEC0EF}" srcOrd="0" destOrd="0" presId="urn:microsoft.com/office/officeart/2005/8/layout/vList2"/>
    <dgm:cxn modelId="{4843F991-3D36-47D0-9DB3-7FE3E897C690}" srcId="{2F64A285-83EA-4138-A3EF-50E76FE7827B}" destId="{177C7F7D-133F-4087-9D23-BEE47F3C8B95}" srcOrd="3" destOrd="0" parTransId="{F96B249F-6600-41A9-8E53-3667D8AAF9F2}" sibTransId="{71421F0A-E075-41E6-848B-51C0FE0860D1}"/>
    <dgm:cxn modelId="{17423D7C-C690-475C-A813-34CE1ECF03A3}" type="presOf" srcId="{2F64A285-83EA-4138-A3EF-50E76FE7827B}" destId="{FBCDAF98-F01E-499E-8111-DA432EE515E5}" srcOrd="0" destOrd="0" presId="urn:microsoft.com/office/officeart/2005/8/layout/vList2"/>
    <dgm:cxn modelId="{678F2E27-8740-415D-A3DD-6190E80D55B8}" srcId="{2F64A285-83EA-4138-A3EF-50E76FE7827B}" destId="{116D27A3-792C-4665-BB88-C65A026447A3}" srcOrd="0" destOrd="0" parTransId="{DA9E5BD0-0993-47AD-8E7D-C95A83021CCA}" sibTransId="{EA5779D8-02E9-4CC1-91D5-EFCE43160DF6}"/>
    <dgm:cxn modelId="{0633E4AF-C61D-40D7-8863-2CD38880504A}" srcId="{2F64A285-83EA-4138-A3EF-50E76FE7827B}" destId="{FF286B48-CE62-4A50-AC39-A9AE2E93995E}" srcOrd="2" destOrd="0" parTransId="{26C47182-0AD4-4DF8-8048-949C190F0288}" sibTransId="{1178A2BB-2B9B-4A4B-9672-839BF5B6796A}"/>
    <dgm:cxn modelId="{6DA3669B-3304-460D-A95F-568D04DD0DD3}" type="presParOf" srcId="{FBCDAF98-F01E-499E-8111-DA432EE515E5}" destId="{7ED1590A-69AF-42F5-93CB-FF9375513CD0}" srcOrd="0" destOrd="0" presId="urn:microsoft.com/office/officeart/2005/8/layout/vList2"/>
    <dgm:cxn modelId="{A329DD3C-45FB-4ED1-9935-795649CDE86E}" type="presParOf" srcId="{FBCDAF98-F01E-499E-8111-DA432EE515E5}" destId="{FB9134E2-92BD-463A-BA21-4A94CE756692}" srcOrd="1" destOrd="0" presId="urn:microsoft.com/office/officeart/2005/8/layout/vList2"/>
    <dgm:cxn modelId="{4CBC5302-AB2D-4982-8732-CB5C8BF2D7CA}" type="presParOf" srcId="{FBCDAF98-F01E-499E-8111-DA432EE515E5}" destId="{02F2E067-CD76-4DBC-AC2D-3E9FD4EE4F19}" srcOrd="2" destOrd="0" presId="urn:microsoft.com/office/officeart/2005/8/layout/vList2"/>
    <dgm:cxn modelId="{79E83A84-B6E1-495C-A513-08A8444B0E16}" type="presParOf" srcId="{FBCDAF98-F01E-499E-8111-DA432EE515E5}" destId="{79C5DDD0-D663-4294-907E-1A8B6E01B856}" srcOrd="3" destOrd="0" presId="urn:microsoft.com/office/officeart/2005/8/layout/vList2"/>
    <dgm:cxn modelId="{3DFA240E-31F5-46E7-9128-D20236A921F3}" type="presParOf" srcId="{FBCDAF98-F01E-499E-8111-DA432EE515E5}" destId="{2E1B0ABF-7ED7-4FAE-A452-FFB1F5BEC0EF}" srcOrd="4" destOrd="0" presId="urn:microsoft.com/office/officeart/2005/8/layout/vList2"/>
    <dgm:cxn modelId="{BD4D29AC-CEC5-40DF-885F-3C640FDEB670}" type="presParOf" srcId="{FBCDAF98-F01E-499E-8111-DA432EE515E5}" destId="{5CD8D47F-2E74-4FA7-A9BD-92243340386A}" srcOrd="5" destOrd="0" presId="urn:microsoft.com/office/officeart/2005/8/layout/vList2"/>
    <dgm:cxn modelId="{2AB5A7B8-CDC4-445C-996D-B4C9D57317B4}" type="presParOf" srcId="{FBCDAF98-F01E-499E-8111-DA432EE515E5}" destId="{AB2507E8-BA04-4776-87E1-501F1D519A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1F392-AE7C-49D3-86F7-6BC6C245514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3694FC6-6082-49F7-AC7D-791CE2154783}">
      <dgm:prSet/>
      <dgm:spPr/>
      <dgm:t>
        <a:bodyPr/>
        <a:lstStyle/>
        <a:p>
          <a:pPr rtl="0"/>
          <a:r>
            <a:rPr lang="ru-RU" smtClean="0"/>
            <a:t>Отец.</a:t>
          </a:r>
          <a:endParaRPr lang="ru-RU"/>
        </a:p>
      </dgm:t>
    </dgm:pt>
    <dgm:pt modelId="{FB5854E4-301B-4BA1-AC3B-8C1D2C03F0D7}" type="parTrans" cxnId="{6B80E24A-24EC-47BC-B664-54D2F44D651D}">
      <dgm:prSet/>
      <dgm:spPr/>
      <dgm:t>
        <a:bodyPr/>
        <a:lstStyle/>
        <a:p>
          <a:endParaRPr lang="ru-RU"/>
        </a:p>
      </dgm:t>
    </dgm:pt>
    <dgm:pt modelId="{40685178-EC93-49B5-879F-AD8DF5884F44}" type="sibTrans" cxnId="{6B80E24A-24EC-47BC-B664-54D2F44D651D}">
      <dgm:prSet/>
      <dgm:spPr/>
      <dgm:t>
        <a:bodyPr/>
        <a:lstStyle/>
        <a:p>
          <a:endParaRPr lang="ru-RU"/>
        </a:p>
      </dgm:t>
    </dgm:pt>
    <dgm:pt modelId="{E5B162C1-223D-4512-B2D2-74E06A75FA9A}">
      <dgm:prSet/>
      <dgm:spPr/>
      <dgm:t>
        <a:bodyPr/>
        <a:lstStyle/>
        <a:p>
          <a:pPr rtl="0"/>
          <a:r>
            <a:rPr lang="ru-RU" smtClean="0"/>
            <a:t>Представление о настоящем мужчине </a:t>
          </a:r>
          <a:endParaRPr lang="ru-RU"/>
        </a:p>
      </dgm:t>
    </dgm:pt>
    <dgm:pt modelId="{B06EFF56-CA63-41BC-9AE9-1A64AEBD0F0D}" type="parTrans" cxnId="{F90044A3-2035-4D23-A6D5-F74299EF5F98}">
      <dgm:prSet/>
      <dgm:spPr/>
      <dgm:t>
        <a:bodyPr/>
        <a:lstStyle/>
        <a:p>
          <a:endParaRPr lang="ru-RU"/>
        </a:p>
      </dgm:t>
    </dgm:pt>
    <dgm:pt modelId="{E2BF836A-3EE8-41EE-A875-C17BC959320B}" type="sibTrans" cxnId="{F90044A3-2035-4D23-A6D5-F74299EF5F98}">
      <dgm:prSet/>
      <dgm:spPr/>
      <dgm:t>
        <a:bodyPr/>
        <a:lstStyle/>
        <a:p>
          <a:endParaRPr lang="ru-RU"/>
        </a:p>
      </dgm:t>
    </dgm:pt>
    <dgm:pt modelId="{82B24FB5-53CA-41AB-B4DB-40C2D0DCEA80}">
      <dgm:prSet/>
      <dgm:spPr/>
      <dgm:t>
        <a:bodyPr/>
        <a:lstStyle/>
        <a:p>
          <a:pPr rtl="0"/>
          <a:r>
            <a:rPr lang="ru-RU" smtClean="0"/>
            <a:t>Опыт мужского труда </a:t>
          </a:r>
          <a:endParaRPr lang="ru-RU"/>
        </a:p>
      </dgm:t>
    </dgm:pt>
    <dgm:pt modelId="{7649AB4D-627F-48BD-A2C5-24B5223A952E}" type="parTrans" cxnId="{FF41CD52-C745-43B3-995B-8559D31AE896}">
      <dgm:prSet/>
      <dgm:spPr/>
      <dgm:t>
        <a:bodyPr/>
        <a:lstStyle/>
        <a:p>
          <a:endParaRPr lang="ru-RU"/>
        </a:p>
      </dgm:t>
    </dgm:pt>
    <dgm:pt modelId="{6616379C-0BA6-4478-B778-F01C20AD20EE}" type="sibTrans" cxnId="{FF41CD52-C745-43B3-995B-8559D31AE896}">
      <dgm:prSet/>
      <dgm:spPr/>
      <dgm:t>
        <a:bodyPr/>
        <a:lstStyle/>
        <a:p>
          <a:endParaRPr lang="ru-RU"/>
        </a:p>
      </dgm:t>
    </dgm:pt>
    <dgm:pt modelId="{F8726818-5719-4CBC-A21D-F3144D002388}">
      <dgm:prSet/>
      <dgm:spPr/>
      <dgm:t>
        <a:bodyPr/>
        <a:lstStyle/>
        <a:p>
          <a:pPr rtl="0"/>
          <a:r>
            <a:rPr lang="ru-RU" smtClean="0"/>
            <a:t>Образец отношения к женщине, труду, семье и др</a:t>
          </a:r>
          <a:endParaRPr lang="ru-RU"/>
        </a:p>
      </dgm:t>
    </dgm:pt>
    <dgm:pt modelId="{AA1458E1-B256-48B4-8D51-1FB36C79C27C}" type="parTrans" cxnId="{7A2B00F5-7B16-46C7-BCBB-39D67B9F3BDB}">
      <dgm:prSet/>
      <dgm:spPr/>
      <dgm:t>
        <a:bodyPr/>
        <a:lstStyle/>
        <a:p>
          <a:endParaRPr lang="ru-RU"/>
        </a:p>
      </dgm:t>
    </dgm:pt>
    <dgm:pt modelId="{135D8BCC-F49B-4E7B-B36B-2330257E021B}" type="sibTrans" cxnId="{7A2B00F5-7B16-46C7-BCBB-39D67B9F3BDB}">
      <dgm:prSet/>
      <dgm:spPr/>
      <dgm:t>
        <a:bodyPr/>
        <a:lstStyle/>
        <a:p>
          <a:endParaRPr lang="ru-RU"/>
        </a:p>
      </dgm:t>
    </dgm:pt>
    <dgm:pt modelId="{583FD249-63DF-4876-9530-A2A4A5A70F94}" type="pres">
      <dgm:prSet presAssocID="{2451F392-AE7C-49D3-86F7-6BC6C24551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0E4CD-0E4A-4539-A039-2C8088863D01}" type="pres">
      <dgm:prSet presAssocID="{B3694FC6-6082-49F7-AC7D-791CE2154783}" presName="parentText" presStyleLbl="node1" presStyleIdx="0" presStyleCnt="4" custScaleY="131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55B75-1099-4A7E-BE1C-8BADEAA3FB81}" type="pres">
      <dgm:prSet presAssocID="{40685178-EC93-49B5-879F-AD8DF5884F44}" presName="spacer" presStyleCnt="0"/>
      <dgm:spPr/>
    </dgm:pt>
    <dgm:pt modelId="{579842CF-81DF-40C1-AF61-DAA3B462523D}" type="pres">
      <dgm:prSet presAssocID="{E5B162C1-223D-4512-B2D2-74E06A75FA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40EA9-6DEA-432E-92F7-8879D1A38C0A}" type="pres">
      <dgm:prSet presAssocID="{E2BF836A-3EE8-41EE-A875-C17BC959320B}" presName="spacer" presStyleCnt="0"/>
      <dgm:spPr/>
    </dgm:pt>
    <dgm:pt modelId="{7C89267D-F1C7-49D5-98D9-DACD8EEBAC64}" type="pres">
      <dgm:prSet presAssocID="{82B24FB5-53CA-41AB-B4DB-40C2D0DCEA8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59677-5054-4A2C-977D-41B31E5521D5}" type="pres">
      <dgm:prSet presAssocID="{6616379C-0BA6-4478-B778-F01C20AD20EE}" presName="spacer" presStyleCnt="0"/>
      <dgm:spPr/>
    </dgm:pt>
    <dgm:pt modelId="{4667BB14-8E51-45AB-AD7A-487476F4463C}" type="pres">
      <dgm:prSet presAssocID="{F8726818-5719-4CBC-A21D-F3144D00238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857B9-9012-43FB-88BF-2DC405C47BF7}" type="presOf" srcId="{E5B162C1-223D-4512-B2D2-74E06A75FA9A}" destId="{579842CF-81DF-40C1-AF61-DAA3B462523D}" srcOrd="0" destOrd="0" presId="urn:microsoft.com/office/officeart/2005/8/layout/vList2"/>
    <dgm:cxn modelId="{4F9BDF2F-31AF-40B1-AABE-E1211F6F90AC}" type="presOf" srcId="{82B24FB5-53CA-41AB-B4DB-40C2D0DCEA80}" destId="{7C89267D-F1C7-49D5-98D9-DACD8EEBAC64}" srcOrd="0" destOrd="0" presId="urn:microsoft.com/office/officeart/2005/8/layout/vList2"/>
    <dgm:cxn modelId="{E9F37DC3-81DB-4197-87F1-FAD5CAC4DED8}" type="presOf" srcId="{2451F392-AE7C-49D3-86F7-6BC6C245514C}" destId="{583FD249-63DF-4876-9530-A2A4A5A70F94}" srcOrd="0" destOrd="0" presId="urn:microsoft.com/office/officeart/2005/8/layout/vList2"/>
    <dgm:cxn modelId="{FF41CD52-C745-43B3-995B-8559D31AE896}" srcId="{2451F392-AE7C-49D3-86F7-6BC6C245514C}" destId="{82B24FB5-53CA-41AB-B4DB-40C2D0DCEA80}" srcOrd="2" destOrd="0" parTransId="{7649AB4D-627F-48BD-A2C5-24B5223A952E}" sibTransId="{6616379C-0BA6-4478-B778-F01C20AD20EE}"/>
    <dgm:cxn modelId="{F90044A3-2035-4D23-A6D5-F74299EF5F98}" srcId="{2451F392-AE7C-49D3-86F7-6BC6C245514C}" destId="{E5B162C1-223D-4512-B2D2-74E06A75FA9A}" srcOrd="1" destOrd="0" parTransId="{B06EFF56-CA63-41BC-9AE9-1A64AEBD0F0D}" sibTransId="{E2BF836A-3EE8-41EE-A875-C17BC959320B}"/>
    <dgm:cxn modelId="{7A2B00F5-7B16-46C7-BCBB-39D67B9F3BDB}" srcId="{2451F392-AE7C-49D3-86F7-6BC6C245514C}" destId="{F8726818-5719-4CBC-A21D-F3144D002388}" srcOrd="3" destOrd="0" parTransId="{AA1458E1-B256-48B4-8D51-1FB36C79C27C}" sibTransId="{135D8BCC-F49B-4E7B-B36B-2330257E021B}"/>
    <dgm:cxn modelId="{6B80E24A-24EC-47BC-B664-54D2F44D651D}" srcId="{2451F392-AE7C-49D3-86F7-6BC6C245514C}" destId="{B3694FC6-6082-49F7-AC7D-791CE2154783}" srcOrd="0" destOrd="0" parTransId="{FB5854E4-301B-4BA1-AC3B-8C1D2C03F0D7}" sibTransId="{40685178-EC93-49B5-879F-AD8DF5884F44}"/>
    <dgm:cxn modelId="{9C495F11-E9AE-4FF0-9F42-0282018D0008}" type="presOf" srcId="{B3694FC6-6082-49F7-AC7D-791CE2154783}" destId="{0120E4CD-0E4A-4539-A039-2C8088863D01}" srcOrd="0" destOrd="0" presId="urn:microsoft.com/office/officeart/2005/8/layout/vList2"/>
    <dgm:cxn modelId="{05124722-8952-49A6-B7CD-56EA7D07C1C3}" type="presOf" srcId="{F8726818-5719-4CBC-A21D-F3144D002388}" destId="{4667BB14-8E51-45AB-AD7A-487476F4463C}" srcOrd="0" destOrd="0" presId="urn:microsoft.com/office/officeart/2005/8/layout/vList2"/>
    <dgm:cxn modelId="{6EE75AAE-B449-4FD4-AEAA-EC922E474348}" type="presParOf" srcId="{583FD249-63DF-4876-9530-A2A4A5A70F94}" destId="{0120E4CD-0E4A-4539-A039-2C8088863D01}" srcOrd="0" destOrd="0" presId="urn:microsoft.com/office/officeart/2005/8/layout/vList2"/>
    <dgm:cxn modelId="{DC14B596-051C-4F3B-8A01-634A200C2559}" type="presParOf" srcId="{583FD249-63DF-4876-9530-A2A4A5A70F94}" destId="{9E655B75-1099-4A7E-BE1C-8BADEAA3FB81}" srcOrd="1" destOrd="0" presId="urn:microsoft.com/office/officeart/2005/8/layout/vList2"/>
    <dgm:cxn modelId="{6B707E88-5FC2-412D-B1E2-35D9F616FF56}" type="presParOf" srcId="{583FD249-63DF-4876-9530-A2A4A5A70F94}" destId="{579842CF-81DF-40C1-AF61-DAA3B462523D}" srcOrd="2" destOrd="0" presId="urn:microsoft.com/office/officeart/2005/8/layout/vList2"/>
    <dgm:cxn modelId="{CC470590-D2AA-4802-B6C3-E1C07B97BE03}" type="presParOf" srcId="{583FD249-63DF-4876-9530-A2A4A5A70F94}" destId="{58A40EA9-6DEA-432E-92F7-8879D1A38C0A}" srcOrd="3" destOrd="0" presId="urn:microsoft.com/office/officeart/2005/8/layout/vList2"/>
    <dgm:cxn modelId="{B7EBDA49-F1C4-48FB-B4D4-848E1F04B5E9}" type="presParOf" srcId="{583FD249-63DF-4876-9530-A2A4A5A70F94}" destId="{7C89267D-F1C7-49D5-98D9-DACD8EEBAC64}" srcOrd="4" destOrd="0" presId="urn:microsoft.com/office/officeart/2005/8/layout/vList2"/>
    <dgm:cxn modelId="{774AB0EE-1542-4F0F-A75F-EF3F5FF23B58}" type="presParOf" srcId="{583FD249-63DF-4876-9530-A2A4A5A70F94}" destId="{33659677-5054-4A2C-977D-41B31E5521D5}" srcOrd="5" destOrd="0" presId="urn:microsoft.com/office/officeart/2005/8/layout/vList2"/>
    <dgm:cxn modelId="{B5C3BD52-F6E5-4A27-A64B-8C5AC5CEC29D}" type="presParOf" srcId="{583FD249-63DF-4876-9530-A2A4A5A70F94}" destId="{4667BB14-8E51-45AB-AD7A-487476F446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B9C828-E1EC-43FD-94CD-6904BD129E1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E409CAF3-35AE-49B2-A7E1-7E5C819C98E4}">
      <dgm:prSet/>
      <dgm:spPr/>
      <dgm:t>
        <a:bodyPr/>
        <a:lstStyle/>
        <a:p>
          <a:pPr rtl="0"/>
          <a:r>
            <a:rPr lang="ru-RU" smtClean="0"/>
            <a:t>Развитие мужественности происходит в семье через образец мужского поведения. </a:t>
          </a:r>
          <a:endParaRPr lang="ru-RU"/>
        </a:p>
      </dgm:t>
    </dgm:pt>
    <dgm:pt modelId="{BF82495D-B8A3-4CD4-B52F-6A37C3B00731}" type="parTrans" cxnId="{F438C26C-7690-4019-BE46-A99707C2CC5E}">
      <dgm:prSet/>
      <dgm:spPr/>
      <dgm:t>
        <a:bodyPr/>
        <a:lstStyle/>
        <a:p>
          <a:endParaRPr lang="ru-RU"/>
        </a:p>
      </dgm:t>
    </dgm:pt>
    <dgm:pt modelId="{3927BA60-BC1A-4A9E-87F9-E229A6DDED95}" type="sibTrans" cxnId="{F438C26C-7690-4019-BE46-A99707C2CC5E}">
      <dgm:prSet/>
      <dgm:spPr/>
      <dgm:t>
        <a:bodyPr/>
        <a:lstStyle/>
        <a:p>
          <a:endParaRPr lang="ru-RU"/>
        </a:p>
      </dgm:t>
    </dgm:pt>
    <dgm:pt modelId="{435C73F5-6E75-461B-A234-6E5838FD0358}">
      <dgm:prSet/>
      <dgm:spPr/>
      <dgm:t>
        <a:bodyPr/>
        <a:lstStyle/>
        <a:p>
          <a:pPr rtl="0"/>
          <a:r>
            <a:rPr lang="ru-RU" smtClean="0"/>
            <a:t>Отец мальчика должен быть: </a:t>
          </a:r>
          <a:endParaRPr lang="ru-RU"/>
        </a:p>
      </dgm:t>
    </dgm:pt>
    <dgm:pt modelId="{65EB8A69-A016-4761-836F-E4E5FA8EB9A3}" type="parTrans" cxnId="{BAA32180-F0E3-4567-8B3F-1F8EEFB49FDC}">
      <dgm:prSet/>
      <dgm:spPr/>
      <dgm:t>
        <a:bodyPr/>
        <a:lstStyle/>
        <a:p>
          <a:endParaRPr lang="ru-RU"/>
        </a:p>
      </dgm:t>
    </dgm:pt>
    <dgm:pt modelId="{2C5C1F83-9DCA-4695-80E3-094E3D43EBBA}" type="sibTrans" cxnId="{BAA32180-F0E3-4567-8B3F-1F8EEFB49FDC}">
      <dgm:prSet/>
      <dgm:spPr/>
      <dgm:t>
        <a:bodyPr/>
        <a:lstStyle/>
        <a:p>
          <a:endParaRPr lang="ru-RU"/>
        </a:p>
      </dgm:t>
    </dgm:pt>
    <dgm:pt modelId="{CC77BAED-3C2D-4B44-873C-CC46298280D7}">
      <dgm:prSet/>
      <dgm:spPr/>
      <dgm:t>
        <a:bodyPr/>
        <a:lstStyle/>
        <a:p>
          <a:pPr rtl="0"/>
          <a:r>
            <a:rPr lang="ru-RU" smtClean="0"/>
            <a:t>Доступный </a:t>
          </a:r>
          <a:endParaRPr lang="ru-RU"/>
        </a:p>
      </dgm:t>
    </dgm:pt>
    <dgm:pt modelId="{118523C3-BCCF-4383-9D2D-85987F158468}" type="parTrans" cxnId="{254F8B2A-FC15-478F-8AAB-83ACE2A7AD10}">
      <dgm:prSet/>
      <dgm:spPr/>
      <dgm:t>
        <a:bodyPr/>
        <a:lstStyle/>
        <a:p>
          <a:endParaRPr lang="ru-RU"/>
        </a:p>
      </dgm:t>
    </dgm:pt>
    <dgm:pt modelId="{0D80D4FE-7393-41E1-A967-2923F8E174E7}" type="sibTrans" cxnId="{254F8B2A-FC15-478F-8AAB-83ACE2A7AD10}">
      <dgm:prSet/>
      <dgm:spPr/>
      <dgm:t>
        <a:bodyPr/>
        <a:lstStyle/>
        <a:p>
          <a:endParaRPr lang="ru-RU"/>
        </a:p>
      </dgm:t>
    </dgm:pt>
    <dgm:pt modelId="{9F636CA4-18DC-4565-843D-0B8859386C3A}">
      <dgm:prSet/>
      <dgm:spPr/>
      <dgm:t>
        <a:bodyPr/>
        <a:lstStyle/>
        <a:p>
          <a:pPr rtl="0"/>
          <a:r>
            <a:rPr lang="ru-RU" smtClean="0"/>
            <a:t>Эмоциональный </a:t>
          </a:r>
          <a:endParaRPr lang="ru-RU"/>
        </a:p>
      </dgm:t>
    </dgm:pt>
    <dgm:pt modelId="{CEB1EDD5-CDB4-43B4-B4CC-F22026AE82BC}" type="parTrans" cxnId="{FA327CD5-14B1-40CB-81D5-DF697CAB7742}">
      <dgm:prSet/>
      <dgm:spPr/>
      <dgm:t>
        <a:bodyPr/>
        <a:lstStyle/>
        <a:p>
          <a:endParaRPr lang="ru-RU"/>
        </a:p>
      </dgm:t>
    </dgm:pt>
    <dgm:pt modelId="{AE59886F-7719-406A-85F1-2EF5C4D1776D}" type="sibTrans" cxnId="{FA327CD5-14B1-40CB-81D5-DF697CAB7742}">
      <dgm:prSet/>
      <dgm:spPr/>
      <dgm:t>
        <a:bodyPr/>
        <a:lstStyle/>
        <a:p>
          <a:endParaRPr lang="ru-RU"/>
        </a:p>
      </dgm:t>
    </dgm:pt>
    <dgm:pt modelId="{4F48B905-4B5B-4FA3-B441-FE5AF24266F0}">
      <dgm:prSet/>
      <dgm:spPr/>
      <dgm:t>
        <a:bodyPr/>
        <a:lstStyle/>
        <a:p>
          <a:pPr rtl="0"/>
          <a:r>
            <a:rPr lang="ru-RU" smtClean="0"/>
            <a:t>Уверенный в себе </a:t>
          </a:r>
          <a:endParaRPr lang="ru-RU"/>
        </a:p>
      </dgm:t>
    </dgm:pt>
    <dgm:pt modelId="{6ECE4904-2956-44E1-8C9F-270FCEE1E41D}" type="parTrans" cxnId="{364EB1D2-B34E-4B41-AA6F-FAC317E16C84}">
      <dgm:prSet/>
      <dgm:spPr/>
      <dgm:t>
        <a:bodyPr/>
        <a:lstStyle/>
        <a:p>
          <a:endParaRPr lang="ru-RU"/>
        </a:p>
      </dgm:t>
    </dgm:pt>
    <dgm:pt modelId="{58A25A6F-FA6F-48A6-AE6F-9766A190BEDF}" type="sibTrans" cxnId="{364EB1D2-B34E-4B41-AA6F-FAC317E16C84}">
      <dgm:prSet/>
      <dgm:spPr/>
      <dgm:t>
        <a:bodyPr/>
        <a:lstStyle/>
        <a:p>
          <a:endParaRPr lang="ru-RU"/>
        </a:p>
      </dgm:t>
    </dgm:pt>
    <dgm:pt modelId="{432C84CB-9F60-45B9-9841-F86EABD853B6}">
      <dgm:prSet/>
      <dgm:spPr/>
      <dgm:t>
        <a:bodyPr/>
        <a:lstStyle/>
        <a:p>
          <a:endParaRPr lang="ru-RU"/>
        </a:p>
      </dgm:t>
    </dgm:pt>
    <dgm:pt modelId="{510ED6F6-A33C-42A8-8819-22499DB41086}" type="parTrans" cxnId="{31483149-40DC-4CA5-8DAA-D3A65F912F8D}">
      <dgm:prSet/>
      <dgm:spPr/>
      <dgm:t>
        <a:bodyPr/>
        <a:lstStyle/>
        <a:p>
          <a:endParaRPr lang="ru-RU"/>
        </a:p>
      </dgm:t>
    </dgm:pt>
    <dgm:pt modelId="{61E1B420-31ED-414E-800D-DE8F2A3AEEAF}" type="sibTrans" cxnId="{31483149-40DC-4CA5-8DAA-D3A65F912F8D}">
      <dgm:prSet/>
      <dgm:spPr/>
      <dgm:t>
        <a:bodyPr/>
        <a:lstStyle/>
        <a:p>
          <a:endParaRPr lang="ru-RU"/>
        </a:p>
      </dgm:t>
    </dgm:pt>
    <dgm:pt modelId="{1BC9ED9E-FD58-46CC-A362-993F26E2E349}">
      <dgm:prSet/>
      <dgm:spPr/>
      <dgm:t>
        <a:bodyPr/>
        <a:lstStyle/>
        <a:p>
          <a:endParaRPr lang="ru-RU"/>
        </a:p>
      </dgm:t>
    </dgm:pt>
    <dgm:pt modelId="{DE14BC0D-CDC6-46B1-B6BD-8F770723BE96}" type="parTrans" cxnId="{0959AF88-A8FB-4F5F-A9B5-A89E95F4E920}">
      <dgm:prSet/>
      <dgm:spPr/>
      <dgm:t>
        <a:bodyPr/>
        <a:lstStyle/>
        <a:p>
          <a:endParaRPr lang="ru-RU"/>
        </a:p>
      </dgm:t>
    </dgm:pt>
    <dgm:pt modelId="{31FC740B-C887-4490-9A29-6ADE62152008}" type="sibTrans" cxnId="{0959AF88-A8FB-4F5F-A9B5-A89E95F4E920}">
      <dgm:prSet/>
      <dgm:spPr/>
      <dgm:t>
        <a:bodyPr/>
        <a:lstStyle/>
        <a:p>
          <a:endParaRPr lang="ru-RU"/>
        </a:p>
      </dgm:t>
    </dgm:pt>
    <dgm:pt modelId="{E81D1D52-1278-4FD3-B952-F25ECE853D68}">
      <dgm:prSet/>
      <dgm:spPr/>
      <dgm:t>
        <a:bodyPr/>
        <a:lstStyle/>
        <a:p>
          <a:endParaRPr lang="ru-RU"/>
        </a:p>
      </dgm:t>
    </dgm:pt>
    <dgm:pt modelId="{27B5744B-5F78-4CC8-A8D6-EAEAC5602DCB}" type="parTrans" cxnId="{A338137A-EEB7-480A-8266-2EC6A1FB30A7}">
      <dgm:prSet/>
      <dgm:spPr/>
      <dgm:t>
        <a:bodyPr/>
        <a:lstStyle/>
        <a:p>
          <a:endParaRPr lang="ru-RU"/>
        </a:p>
      </dgm:t>
    </dgm:pt>
    <dgm:pt modelId="{2226130A-4B3A-4640-B400-012DBA524A9C}" type="sibTrans" cxnId="{A338137A-EEB7-480A-8266-2EC6A1FB30A7}">
      <dgm:prSet/>
      <dgm:spPr/>
      <dgm:t>
        <a:bodyPr/>
        <a:lstStyle/>
        <a:p>
          <a:endParaRPr lang="ru-RU"/>
        </a:p>
      </dgm:t>
    </dgm:pt>
    <dgm:pt modelId="{C07BD55A-5909-4922-8DD2-F1D3672A808C}" type="pres">
      <dgm:prSet presAssocID="{8AB9C828-E1EC-43FD-94CD-6904BD129E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5CD05-CB11-41CD-8564-CF3CB2881C35}" type="pres">
      <dgm:prSet presAssocID="{8AB9C828-E1EC-43FD-94CD-6904BD129E1E}" presName="dummyMaxCanvas" presStyleCnt="0">
        <dgm:presLayoutVars/>
      </dgm:prSet>
      <dgm:spPr/>
    </dgm:pt>
    <dgm:pt modelId="{B5B55BBA-E15C-4F28-9CED-20EE81B77759}" type="pres">
      <dgm:prSet presAssocID="{8AB9C828-E1EC-43FD-94CD-6904BD129E1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3A6A1-D744-4962-92EC-CF6078B24953}" type="pres">
      <dgm:prSet presAssocID="{8AB9C828-E1EC-43FD-94CD-6904BD129E1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CD394-8C14-4890-8A1F-5E1EEE8FAF61}" type="pres">
      <dgm:prSet presAssocID="{8AB9C828-E1EC-43FD-94CD-6904BD129E1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1B93-B4F3-4467-A8D8-B1BD9A6DD69E}" type="pres">
      <dgm:prSet presAssocID="{8AB9C828-E1EC-43FD-94CD-6904BD129E1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5B132-E6EE-4373-9DAA-89019E3E325F}" type="pres">
      <dgm:prSet presAssocID="{8AB9C828-E1EC-43FD-94CD-6904BD129E1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E7DA2-D9F1-4D12-AECE-5C45519B825E}" type="pres">
      <dgm:prSet presAssocID="{8AB9C828-E1EC-43FD-94CD-6904BD129E1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6C9C0-7B1D-4CCF-B3C5-2B077335623F}" type="pres">
      <dgm:prSet presAssocID="{8AB9C828-E1EC-43FD-94CD-6904BD129E1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8014-C0F2-4F59-AC65-E8FB29DDB8A5}" type="pres">
      <dgm:prSet presAssocID="{8AB9C828-E1EC-43FD-94CD-6904BD129E1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E859A-315D-463B-AFCD-7FA659533468}" type="pres">
      <dgm:prSet presAssocID="{8AB9C828-E1EC-43FD-94CD-6904BD129E1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FCBAA-E2F5-4AEA-BFBC-23F1870F84DD}" type="pres">
      <dgm:prSet presAssocID="{8AB9C828-E1EC-43FD-94CD-6904BD129E1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C84E6-3D84-425F-8B5B-31FD7FFC88C9}" type="pres">
      <dgm:prSet presAssocID="{8AB9C828-E1EC-43FD-94CD-6904BD129E1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A4849-8443-436C-8FF0-7CD29B7614DC}" type="pres">
      <dgm:prSet presAssocID="{8AB9C828-E1EC-43FD-94CD-6904BD129E1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19C3C-8371-4276-A7E3-6A4D3CF336A5}" type="pres">
      <dgm:prSet presAssocID="{8AB9C828-E1EC-43FD-94CD-6904BD129E1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24607-36B6-464D-9268-773E165E59FD}" type="pres">
      <dgm:prSet presAssocID="{8AB9C828-E1EC-43FD-94CD-6904BD129E1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139C96-6BE5-42BC-9D4E-859CA9535772}" type="presOf" srcId="{AE59886F-7719-406A-85F1-2EF5C4D1776D}" destId="{BADE859A-315D-463B-AFCD-7FA659533468}" srcOrd="0" destOrd="0" presId="urn:microsoft.com/office/officeart/2005/8/layout/vProcess5"/>
    <dgm:cxn modelId="{31483149-40DC-4CA5-8DAA-D3A65F912F8D}" srcId="{8AB9C828-E1EC-43FD-94CD-6904BD129E1E}" destId="{432C84CB-9F60-45B9-9841-F86EABD853B6}" srcOrd="5" destOrd="0" parTransId="{510ED6F6-A33C-42A8-8819-22499DB41086}" sibTransId="{61E1B420-31ED-414E-800D-DE8F2A3AEEAF}"/>
    <dgm:cxn modelId="{815EC54E-7737-4811-882C-3CF2A51BADFF}" type="presOf" srcId="{435C73F5-6E75-461B-A234-6E5838FD0358}" destId="{C52C84E6-3D84-425F-8B5B-31FD7FFC88C9}" srcOrd="1" destOrd="0" presId="urn:microsoft.com/office/officeart/2005/8/layout/vProcess5"/>
    <dgm:cxn modelId="{B48AFBEB-7B29-48C5-AE68-563F5AE25CA1}" type="presOf" srcId="{CC77BAED-3C2D-4B44-873C-CC46298280D7}" destId="{317A4849-8443-436C-8FF0-7CD29B7614DC}" srcOrd="1" destOrd="0" presId="urn:microsoft.com/office/officeart/2005/8/layout/vProcess5"/>
    <dgm:cxn modelId="{4DB6AE0E-6FC0-4B89-96FF-B63D6DD7374F}" type="presOf" srcId="{4F48B905-4B5B-4FA3-B441-FE5AF24266F0}" destId="{AF224607-36B6-464D-9268-773E165E59FD}" srcOrd="1" destOrd="0" presId="urn:microsoft.com/office/officeart/2005/8/layout/vProcess5"/>
    <dgm:cxn modelId="{364EB1D2-B34E-4B41-AA6F-FAC317E16C84}" srcId="{8AB9C828-E1EC-43FD-94CD-6904BD129E1E}" destId="{4F48B905-4B5B-4FA3-B441-FE5AF24266F0}" srcOrd="4" destOrd="0" parTransId="{6ECE4904-2956-44E1-8C9F-270FCEE1E41D}" sibTransId="{58A25A6F-FA6F-48A6-AE6F-9766A190BEDF}"/>
    <dgm:cxn modelId="{A338137A-EEB7-480A-8266-2EC6A1FB30A7}" srcId="{8AB9C828-E1EC-43FD-94CD-6904BD129E1E}" destId="{E81D1D52-1278-4FD3-B952-F25ECE853D68}" srcOrd="7" destOrd="0" parTransId="{27B5744B-5F78-4CC8-A8D6-EAEAC5602DCB}" sibTransId="{2226130A-4B3A-4640-B400-012DBA524A9C}"/>
    <dgm:cxn modelId="{5E826264-0C37-4BED-887D-58825ED975D8}" type="presOf" srcId="{9F636CA4-18DC-4565-843D-0B8859386C3A}" destId="{4BA19C3C-8371-4276-A7E3-6A4D3CF336A5}" srcOrd="1" destOrd="0" presId="urn:microsoft.com/office/officeart/2005/8/layout/vProcess5"/>
    <dgm:cxn modelId="{7DF9A596-B6D5-469D-9CF3-CA74B2964387}" type="presOf" srcId="{2C5C1F83-9DCA-4695-80E3-094E3D43EBBA}" destId="{2706C9C0-7B1D-4CCF-B3C5-2B077335623F}" srcOrd="0" destOrd="0" presId="urn:microsoft.com/office/officeart/2005/8/layout/vProcess5"/>
    <dgm:cxn modelId="{F99E3C9C-EFEC-4054-B212-F6229486D936}" type="presOf" srcId="{3927BA60-BC1A-4A9E-87F9-E229A6DDED95}" destId="{32BE7DA2-D9F1-4D12-AECE-5C45519B825E}" srcOrd="0" destOrd="0" presId="urn:microsoft.com/office/officeart/2005/8/layout/vProcess5"/>
    <dgm:cxn modelId="{8FC9F29C-E8B1-444D-9377-43EAB6BA94FE}" type="presOf" srcId="{435C73F5-6E75-461B-A234-6E5838FD0358}" destId="{8CF3A6A1-D744-4962-92EC-CF6078B24953}" srcOrd="0" destOrd="0" presId="urn:microsoft.com/office/officeart/2005/8/layout/vProcess5"/>
    <dgm:cxn modelId="{0240C680-88D0-415D-97DB-997596CC52F1}" type="presOf" srcId="{4F48B905-4B5B-4FA3-B441-FE5AF24266F0}" destId="{4C85B132-E6EE-4373-9DAA-89019E3E325F}" srcOrd="0" destOrd="0" presId="urn:microsoft.com/office/officeart/2005/8/layout/vProcess5"/>
    <dgm:cxn modelId="{254F8B2A-FC15-478F-8AAB-83ACE2A7AD10}" srcId="{8AB9C828-E1EC-43FD-94CD-6904BD129E1E}" destId="{CC77BAED-3C2D-4B44-873C-CC46298280D7}" srcOrd="2" destOrd="0" parTransId="{118523C3-BCCF-4383-9D2D-85987F158468}" sibTransId="{0D80D4FE-7393-41E1-A967-2923F8E174E7}"/>
    <dgm:cxn modelId="{6D76002A-E65C-4336-B894-BEE4AAC964EA}" type="presOf" srcId="{8AB9C828-E1EC-43FD-94CD-6904BD129E1E}" destId="{C07BD55A-5909-4922-8DD2-F1D3672A808C}" srcOrd="0" destOrd="0" presId="urn:microsoft.com/office/officeart/2005/8/layout/vProcess5"/>
    <dgm:cxn modelId="{BAA32180-F0E3-4567-8B3F-1F8EEFB49FDC}" srcId="{8AB9C828-E1EC-43FD-94CD-6904BD129E1E}" destId="{435C73F5-6E75-461B-A234-6E5838FD0358}" srcOrd="1" destOrd="0" parTransId="{65EB8A69-A016-4761-836F-E4E5FA8EB9A3}" sibTransId="{2C5C1F83-9DCA-4695-80E3-094E3D43EBBA}"/>
    <dgm:cxn modelId="{409AB841-D715-4841-B91A-75B17C13B8D9}" type="presOf" srcId="{9F636CA4-18DC-4565-843D-0B8859386C3A}" destId="{FF851B93-B4F3-4467-A8D8-B1BD9A6DD69E}" srcOrd="0" destOrd="0" presId="urn:microsoft.com/office/officeart/2005/8/layout/vProcess5"/>
    <dgm:cxn modelId="{C253E3EB-97E4-4106-A9B4-895055B455E6}" type="presOf" srcId="{E409CAF3-35AE-49B2-A7E1-7E5C819C98E4}" destId="{B5B55BBA-E15C-4F28-9CED-20EE81B77759}" srcOrd="0" destOrd="0" presId="urn:microsoft.com/office/officeart/2005/8/layout/vProcess5"/>
    <dgm:cxn modelId="{477279A1-F53E-49D0-B7D4-36E8C528D7B2}" type="presOf" srcId="{CC77BAED-3C2D-4B44-873C-CC46298280D7}" destId="{2D6CD394-8C14-4890-8A1F-5E1EEE8FAF61}" srcOrd="0" destOrd="0" presId="urn:microsoft.com/office/officeart/2005/8/layout/vProcess5"/>
    <dgm:cxn modelId="{F438C26C-7690-4019-BE46-A99707C2CC5E}" srcId="{8AB9C828-E1EC-43FD-94CD-6904BD129E1E}" destId="{E409CAF3-35AE-49B2-A7E1-7E5C819C98E4}" srcOrd="0" destOrd="0" parTransId="{BF82495D-B8A3-4CD4-B52F-6A37C3B00731}" sibTransId="{3927BA60-BC1A-4A9E-87F9-E229A6DDED95}"/>
    <dgm:cxn modelId="{FA327CD5-14B1-40CB-81D5-DF697CAB7742}" srcId="{8AB9C828-E1EC-43FD-94CD-6904BD129E1E}" destId="{9F636CA4-18DC-4565-843D-0B8859386C3A}" srcOrd="3" destOrd="0" parTransId="{CEB1EDD5-CDB4-43B4-B4CC-F22026AE82BC}" sibTransId="{AE59886F-7719-406A-85F1-2EF5C4D1776D}"/>
    <dgm:cxn modelId="{3AE668F4-65D6-4DD9-97FF-4823A7281CB9}" type="presOf" srcId="{E409CAF3-35AE-49B2-A7E1-7E5C819C98E4}" destId="{AECFCBAA-E2F5-4AEA-BFBC-23F1870F84DD}" srcOrd="1" destOrd="0" presId="urn:microsoft.com/office/officeart/2005/8/layout/vProcess5"/>
    <dgm:cxn modelId="{550A6FC9-7223-424B-9729-9D8BD4D14EC6}" type="presOf" srcId="{0D80D4FE-7393-41E1-A967-2923F8E174E7}" destId="{23828014-C0F2-4F59-AC65-E8FB29DDB8A5}" srcOrd="0" destOrd="0" presId="urn:microsoft.com/office/officeart/2005/8/layout/vProcess5"/>
    <dgm:cxn modelId="{0959AF88-A8FB-4F5F-A9B5-A89E95F4E920}" srcId="{8AB9C828-E1EC-43FD-94CD-6904BD129E1E}" destId="{1BC9ED9E-FD58-46CC-A362-993F26E2E349}" srcOrd="6" destOrd="0" parTransId="{DE14BC0D-CDC6-46B1-B6BD-8F770723BE96}" sibTransId="{31FC740B-C887-4490-9A29-6ADE62152008}"/>
    <dgm:cxn modelId="{A2B64549-68D5-4824-8117-BCB03F641B31}" type="presParOf" srcId="{C07BD55A-5909-4922-8DD2-F1D3672A808C}" destId="{B2A5CD05-CB11-41CD-8564-CF3CB2881C35}" srcOrd="0" destOrd="0" presId="urn:microsoft.com/office/officeart/2005/8/layout/vProcess5"/>
    <dgm:cxn modelId="{4758DB51-2863-40BC-9E52-7E19B1BDBB42}" type="presParOf" srcId="{C07BD55A-5909-4922-8DD2-F1D3672A808C}" destId="{B5B55BBA-E15C-4F28-9CED-20EE81B77759}" srcOrd="1" destOrd="0" presId="urn:microsoft.com/office/officeart/2005/8/layout/vProcess5"/>
    <dgm:cxn modelId="{1F79A62D-7F66-40D4-9280-B8411F4AEA03}" type="presParOf" srcId="{C07BD55A-5909-4922-8DD2-F1D3672A808C}" destId="{8CF3A6A1-D744-4962-92EC-CF6078B24953}" srcOrd="2" destOrd="0" presId="urn:microsoft.com/office/officeart/2005/8/layout/vProcess5"/>
    <dgm:cxn modelId="{602981F5-0B20-46E4-97EA-B1494DE4372A}" type="presParOf" srcId="{C07BD55A-5909-4922-8DD2-F1D3672A808C}" destId="{2D6CD394-8C14-4890-8A1F-5E1EEE8FAF61}" srcOrd="3" destOrd="0" presId="urn:microsoft.com/office/officeart/2005/8/layout/vProcess5"/>
    <dgm:cxn modelId="{7276C94F-2DCC-4387-9E53-1A1595C44729}" type="presParOf" srcId="{C07BD55A-5909-4922-8DD2-F1D3672A808C}" destId="{FF851B93-B4F3-4467-A8D8-B1BD9A6DD69E}" srcOrd="4" destOrd="0" presId="urn:microsoft.com/office/officeart/2005/8/layout/vProcess5"/>
    <dgm:cxn modelId="{2AB1DA07-E701-472A-A7C8-3D06526C02AF}" type="presParOf" srcId="{C07BD55A-5909-4922-8DD2-F1D3672A808C}" destId="{4C85B132-E6EE-4373-9DAA-89019E3E325F}" srcOrd="5" destOrd="0" presId="urn:microsoft.com/office/officeart/2005/8/layout/vProcess5"/>
    <dgm:cxn modelId="{B1F8A07A-4808-41B8-87A5-9FDB6DD75D8A}" type="presParOf" srcId="{C07BD55A-5909-4922-8DD2-F1D3672A808C}" destId="{32BE7DA2-D9F1-4D12-AECE-5C45519B825E}" srcOrd="6" destOrd="0" presId="urn:microsoft.com/office/officeart/2005/8/layout/vProcess5"/>
    <dgm:cxn modelId="{B76E2938-D7CB-4D58-8971-4CDEF8BA4F52}" type="presParOf" srcId="{C07BD55A-5909-4922-8DD2-F1D3672A808C}" destId="{2706C9C0-7B1D-4CCF-B3C5-2B077335623F}" srcOrd="7" destOrd="0" presId="urn:microsoft.com/office/officeart/2005/8/layout/vProcess5"/>
    <dgm:cxn modelId="{49132288-99EB-4808-80EA-9635CEA747E8}" type="presParOf" srcId="{C07BD55A-5909-4922-8DD2-F1D3672A808C}" destId="{23828014-C0F2-4F59-AC65-E8FB29DDB8A5}" srcOrd="8" destOrd="0" presId="urn:microsoft.com/office/officeart/2005/8/layout/vProcess5"/>
    <dgm:cxn modelId="{B9285D14-28CB-4933-A684-A989576A4E1E}" type="presParOf" srcId="{C07BD55A-5909-4922-8DD2-F1D3672A808C}" destId="{BADE859A-315D-463B-AFCD-7FA659533468}" srcOrd="9" destOrd="0" presId="urn:microsoft.com/office/officeart/2005/8/layout/vProcess5"/>
    <dgm:cxn modelId="{1EC8191C-A75D-4772-A34B-2B08AEE7E6B9}" type="presParOf" srcId="{C07BD55A-5909-4922-8DD2-F1D3672A808C}" destId="{AECFCBAA-E2F5-4AEA-BFBC-23F1870F84DD}" srcOrd="10" destOrd="0" presId="urn:microsoft.com/office/officeart/2005/8/layout/vProcess5"/>
    <dgm:cxn modelId="{774CE803-AEE7-4A2C-A346-0253E2BAEF69}" type="presParOf" srcId="{C07BD55A-5909-4922-8DD2-F1D3672A808C}" destId="{C52C84E6-3D84-425F-8B5B-31FD7FFC88C9}" srcOrd="11" destOrd="0" presId="urn:microsoft.com/office/officeart/2005/8/layout/vProcess5"/>
    <dgm:cxn modelId="{3419E88B-90E8-409F-9BFB-9CBFB6337EE0}" type="presParOf" srcId="{C07BD55A-5909-4922-8DD2-F1D3672A808C}" destId="{317A4849-8443-436C-8FF0-7CD29B7614DC}" srcOrd="12" destOrd="0" presId="urn:microsoft.com/office/officeart/2005/8/layout/vProcess5"/>
    <dgm:cxn modelId="{54C6C537-D0C3-41A4-8C3C-550E18D627E7}" type="presParOf" srcId="{C07BD55A-5909-4922-8DD2-F1D3672A808C}" destId="{4BA19C3C-8371-4276-A7E3-6A4D3CF336A5}" srcOrd="13" destOrd="0" presId="urn:microsoft.com/office/officeart/2005/8/layout/vProcess5"/>
    <dgm:cxn modelId="{C94CCE1B-A665-413F-A213-738EFABE3B01}" type="presParOf" srcId="{C07BD55A-5909-4922-8DD2-F1D3672A808C}" destId="{AF224607-36B6-464D-9268-773E165E59F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1590A-69AF-42F5-93CB-FF9375513CD0}">
      <dsp:nvSpPr>
        <dsp:cNvPr id="0" name=""/>
        <dsp:cNvSpPr/>
      </dsp:nvSpPr>
      <dsp:spPr>
        <a:xfrm>
          <a:off x="0" y="84953"/>
          <a:ext cx="403860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Мать.</a:t>
          </a:r>
          <a:endParaRPr lang="ru-RU" sz="2600" kern="1200"/>
        </a:p>
      </dsp:txBody>
      <dsp:txXfrm>
        <a:off x="50420" y="135373"/>
        <a:ext cx="3937760" cy="932014"/>
      </dsp:txXfrm>
    </dsp:sp>
    <dsp:sp modelId="{02F2E067-CD76-4DBC-AC2D-3E9FD4EE4F19}">
      <dsp:nvSpPr>
        <dsp:cNvPr id="0" name=""/>
        <dsp:cNvSpPr/>
      </dsp:nvSpPr>
      <dsp:spPr>
        <a:xfrm>
          <a:off x="0" y="1192687"/>
          <a:ext cx="4038600" cy="103285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Бескорыстная и искренняя любовь </a:t>
          </a:r>
          <a:endParaRPr lang="ru-RU" sz="2600" kern="1200"/>
        </a:p>
      </dsp:txBody>
      <dsp:txXfrm>
        <a:off x="50420" y="1243107"/>
        <a:ext cx="3937760" cy="932014"/>
      </dsp:txXfrm>
    </dsp:sp>
    <dsp:sp modelId="{2E1B0ABF-7ED7-4FAE-A452-FFB1F5BEC0EF}">
      <dsp:nvSpPr>
        <dsp:cNvPr id="0" name=""/>
        <dsp:cNvSpPr/>
      </dsp:nvSpPr>
      <dsp:spPr>
        <a:xfrm>
          <a:off x="0" y="2300421"/>
          <a:ext cx="4038600" cy="103285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Забота, помощь, сопереживание </a:t>
          </a:r>
          <a:endParaRPr lang="ru-RU" sz="2600" kern="1200"/>
        </a:p>
      </dsp:txBody>
      <dsp:txXfrm>
        <a:off x="50420" y="2350841"/>
        <a:ext cx="3937760" cy="932014"/>
      </dsp:txXfrm>
    </dsp:sp>
    <dsp:sp modelId="{AB2507E8-BA04-4776-87E1-501F1D519A1D}">
      <dsp:nvSpPr>
        <dsp:cNvPr id="0" name=""/>
        <dsp:cNvSpPr/>
      </dsp:nvSpPr>
      <dsp:spPr>
        <a:xfrm>
          <a:off x="0" y="3408155"/>
          <a:ext cx="4038600" cy="10328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Взаимоотношения с противоположным полом</a:t>
          </a:r>
          <a:endParaRPr lang="ru-RU" sz="2600" kern="1200"/>
        </a:p>
      </dsp:txBody>
      <dsp:txXfrm>
        <a:off x="50420" y="3458575"/>
        <a:ext cx="3937760" cy="9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0E4CD-0E4A-4539-A039-2C8088863D01}">
      <dsp:nvSpPr>
        <dsp:cNvPr id="0" name=""/>
        <dsp:cNvSpPr/>
      </dsp:nvSpPr>
      <dsp:spPr>
        <a:xfrm>
          <a:off x="0" y="100607"/>
          <a:ext cx="4038600" cy="12571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Отец.</a:t>
          </a:r>
          <a:endParaRPr lang="ru-RU" sz="2400" kern="1200"/>
        </a:p>
      </dsp:txBody>
      <dsp:txXfrm>
        <a:off x="61370" y="161977"/>
        <a:ext cx="3915860" cy="1134437"/>
      </dsp:txXfrm>
    </dsp:sp>
    <dsp:sp modelId="{579842CF-81DF-40C1-AF61-DAA3B462523D}">
      <dsp:nvSpPr>
        <dsp:cNvPr id="0" name=""/>
        <dsp:cNvSpPr/>
      </dsp:nvSpPr>
      <dsp:spPr>
        <a:xfrm>
          <a:off x="0" y="1426904"/>
          <a:ext cx="4038600" cy="953403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Представление о настоящем мужчине </a:t>
          </a:r>
          <a:endParaRPr lang="ru-RU" sz="2400" kern="1200"/>
        </a:p>
      </dsp:txBody>
      <dsp:txXfrm>
        <a:off x="46541" y="1473445"/>
        <a:ext cx="3945518" cy="860321"/>
      </dsp:txXfrm>
    </dsp:sp>
    <dsp:sp modelId="{7C89267D-F1C7-49D5-98D9-DACD8EEBAC64}">
      <dsp:nvSpPr>
        <dsp:cNvPr id="0" name=""/>
        <dsp:cNvSpPr/>
      </dsp:nvSpPr>
      <dsp:spPr>
        <a:xfrm>
          <a:off x="0" y="2449428"/>
          <a:ext cx="4038600" cy="953403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Опыт мужского труда </a:t>
          </a:r>
          <a:endParaRPr lang="ru-RU" sz="2400" kern="1200"/>
        </a:p>
      </dsp:txBody>
      <dsp:txXfrm>
        <a:off x="46541" y="2495969"/>
        <a:ext cx="3945518" cy="860321"/>
      </dsp:txXfrm>
    </dsp:sp>
    <dsp:sp modelId="{4667BB14-8E51-45AB-AD7A-487476F4463C}">
      <dsp:nvSpPr>
        <dsp:cNvPr id="0" name=""/>
        <dsp:cNvSpPr/>
      </dsp:nvSpPr>
      <dsp:spPr>
        <a:xfrm>
          <a:off x="0" y="3471952"/>
          <a:ext cx="4038600" cy="95340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Образец отношения к женщине, труду, семье и др</a:t>
          </a:r>
          <a:endParaRPr lang="ru-RU" sz="2400" kern="1200"/>
        </a:p>
      </dsp:txBody>
      <dsp:txXfrm>
        <a:off x="46541" y="3518493"/>
        <a:ext cx="3945518" cy="86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55BBA-E15C-4F28-9CED-20EE81B77759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Развитие мужественности происходит в семье через образец мужского поведения. </a:t>
          </a:r>
          <a:endParaRPr lang="ru-RU" sz="2100" kern="1200"/>
        </a:p>
      </dsp:txBody>
      <dsp:txXfrm>
        <a:off x="23861" y="23861"/>
        <a:ext cx="5362379" cy="766951"/>
      </dsp:txXfrm>
    </dsp:sp>
    <dsp:sp modelId="{8CF3A6A1-D744-4962-92EC-CF6078B24953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Отец мальчика должен быть: </a:t>
          </a:r>
          <a:endParaRPr lang="ru-RU" sz="2100" kern="1200"/>
        </a:p>
      </dsp:txBody>
      <dsp:txXfrm>
        <a:off x="497063" y="951683"/>
        <a:ext cx="5286330" cy="766951"/>
      </dsp:txXfrm>
    </dsp:sp>
    <dsp:sp modelId="{2D6CD394-8C14-4890-8A1F-5E1EEE8FAF61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Доступный </a:t>
          </a:r>
          <a:endParaRPr lang="ru-RU" sz="2100" kern="1200"/>
        </a:p>
      </dsp:txBody>
      <dsp:txXfrm>
        <a:off x="970265" y="1879505"/>
        <a:ext cx="5286330" cy="766951"/>
      </dsp:txXfrm>
    </dsp:sp>
    <dsp:sp modelId="{FF851B93-B4F3-4467-A8D8-B1BD9A6DD69E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Эмоциональный </a:t>
          </a:r>
          <a:endParaRPr lang="ru-RU" sz="2100" kern="1200"/>
        </a:p>
      </dsp:txBody>
      <dsp:txXfrm>
        <a:off x="1443466" y="2807328"/>
        <a:ext cx="5286330" cy="766951"/>
      </dsp:txXfrm>
    </dsp:sp>
    <dsp:sp modelId="{4C85B132-E6EE-4373-9DAA-89019E3E325F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Уверенный в себе </a:t>
          </a:r>
          <a:endParaRPr lang="ru-RU" sz="2100" kern="1200"/>
        </a:p>
      </dsp:txBody>
      <dsp:txXfrm>
        <a:off x="1916669" y="3735150"/>
        <a:ext cx="5286330" cy="766951"/>
      </dsp:txXfrm>
    </dsp:sp>
    <dsp:sp modelId="{32BE7DA2-D9F1-4D12-AECE-5C45519B825E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926400" y="595164"/>
        <a:ext cx="291245" cy="398477"/>
      </dsp:txXfrm>
    </dsp:sp>
    <dsp:sp modelId="{2706C9C0-7B1D-4CCF-B3C5-2B077335623F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399602" y="1522986"/>
        <a:ext cx="291245" cy="398477"/>
      </dsp:txXfrm>
    </dsp:sp>
    <dsp:sp modelId="{23828014-C0F2-4F59-AC65-E8FB29DDB8A5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872804" y="2437231"/>
        <a:ext cx="291245" cy="398477"/>
      </dsp:txXfrm>
    </dsp:sp>
    <dsp:sp modelId="{BADE859A-315D-463B-AFCD-7FA659533468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346006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5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2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7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3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7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4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8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3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9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B6AA-86D2-4FD2-A730-394B8181F5F7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7C84F-A96E-41D6-83D0-EE7F950B5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9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ups.su/vospitanie/malchik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196753"/>
            <a:ext cx="4246240" cy="2403698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Воспитываем будущего мужчину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Рекомендации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педагога-психолога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МАДОУ Детский сад №51 «Вишенка»  </a:t>
            </a:r>
            <a:r>
              <a:rPr lang="ru-RU" dirty="0" err="1" smtClean="0">
                <a:solidFill>
                  <a:schemeClr val="tx1"/>
                </a:solidFill>
              </a:rPr>
              <a:t>А.Л.Колупаевой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16632"/>
            <a:ext cx="3886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детей посвященные папам, дедушкам к</a:t>
            </a:r>
            <a:br>
              <a:rPr lang="ru-RU" dirty="0" smtClean="0"/>
            </a:br>
            <a:r>
              <a:rPr lang="ru-RU" dirty="0" smtClean="0"/>
              <a:t>празднику 23 февраля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МАДОУ Детский сад №51 «Вишенка»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75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136447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397298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068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137530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068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28743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068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146739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068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101655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068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273835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068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665732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Источник: </a:t>
            </a:r>
            <a:r>
              <a:rPr lang="ru-RU" dirty="0" smtClean="0">
                <a:hlinkClick r:id="rId2"/>
              </a:rPr>
              <a:t>https://pups.su/vospitanie/malchika.html</a:t>
            </a:r>
            <a:endParaRPr lang="ru-RU" dirty="0" smtClean="0"/>
          </a:p>
          <a:p>
            <a:r>
              <a:rPr lang="en-US" dirty="0"/>
              <a:t>http://mypresentation.ru/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3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/>
              <a:t>Мужественность – это фундамент характера будущего мужчины.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Качества, которые связываются с этим понятием: ответственность за свои поступки способность к самоконтролю собранность умение терпеть и преодолевать </a:t>
            </a:r>
            <a:r>
              <a:rPr lang="ru-RU" dirty="0" smtClean="0"/>
              <a:t>трудности</a:t>
            </a:r>
          </a:p>
          <a:p>
            <a:r>
              <a:rPr lang="ru-RU" dirty="0"/>
              <a:t>Мужественность юноши определяет его важнейшие социально-исторические функции — быть защитником Отечества, заступником слабых и униженных.</a:t>
            </a:r>
          </a:p>
        </p:txBody>
      </p:sp>
    </p:spTree>
    <p:extLst>
      <p:ext uri="{BB962C8B-B14F-4D97-AF65-F5344CB8AC3E}">
        <p14:creationId xmlns:p14="http://schemas.microsoft.com/office/powerpoint/2010/main" val="18335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ypresentation.ru/documents/328cf5c6e1c3fec68de515d63df88e01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1583"/>
            <a:ext cx="8808913" cy="66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7812360" y="5386567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3645630" y="5229200"/>
            <a:ext cx="914400" cy="9144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для ребенка </a:t>
            </a:r>
            <a:r>
              <a:rPr lang="ru-RU" dirty="0" err="1" smtClean="0"/>
              <a:t>мама+папа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81289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6171376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10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мужественности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480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4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для </a:t>
            </a:r>
            <a:r>
              <a:rPr lang="ru-RU" dirty="0" smtClean="0"/>
              <a:t>эффективного </a:t>
            </a:r>
            <a:r>
              <a:rPr lang="ru-RU" dirty="0"/>
              <a:t>воспитания будущего мужчины необходимо: Четкая установка на то, мальчик - равноправный член семейного коллектива Постоянное общение ребёнка с родителями Личный пример матери и отца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2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036496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Доверяйте – позволяйте решать, действовать, ошибаться. </a:t>
            </a:r>
            <a:endParaRPr lang="ru-RU" dirty="0" smtClean="0"/>
          </a:p>
          <a:p>
            <a:r>
              <a:rPr lang="ru-RU" dirty="0" smtClean="0"/>
              <a:t>Дайте годовалому малышу </a:t>
            </a:r>
            <a:r>
              <a:rPr lang="ru-RU" dirty="0"/>
              <a:t>самому залезть на горку, трехлетке помыть полы, пятилетке – завязать шнурки, с большой вероятностью школьником он сам будет делать уроки, готовить себе завтрак и будить маму на работу. </a:t>
            </a:r>
            <a:endParaRPr lang="ru-RU" dirty="0" smtClean="0"/>
          </a:p>
          <a:p>
            <a:r>
              <a:rPr lang="ru-RU" dirty="0" smtClean="0"/>
              <a:t>Выражайте </a:t>
            </a:r>
            <a:r>
              <a:rPr lang="ru-RU" dirty="0"/>
              <a:t>радость от его побед: получилось сделать задуманное, смог преодолеть свой страх, помог младшему, совершил достойный поступок. </a:t>
            </a:r>
            <a:endParaRPr lang="ru-RU" dirty="0" smtClean="0"/>
          </a:p>
          <a:p>
            <a:r>
              <a:rPr lang="ru-RU" dirty="0" smtClean="0"/>
              <a:t>Принимайте </a:t>
            </a:r>
            <a:r>
              <a:rPr lang="ru-RU" dirty="0"/>
              <a:t>ошибки как неотъемлемую часть роста и обучения, демонстрируйте философское отношение к неудачам – они нужны, для того чтобы извлекать уроки, учите проводить «работу над ошибками». </a:t>
            </a:r>
            <a:endParaRPr lang="ru-RU" dirty="0" smtClean="0"/>
          </a:p>
          <a:p>
            <a:r>
              <a:rPr lang="ru-RU" dirty="0" smtClean="0"/>
              <a:t>Привлекайте </a:t>
            </a:r>
            <a:r>
              <a:rPr lang="ru-RU" dirty="0"/>
              <a:t>к домашнему труду. Дом – это общая территория, которую все хотят видеть чистой, аккуратной, опрятной, поэтому у каждого члена семьи, включая детей, есть обязанности. </a:t>
            </a:r>
            <a:endParaRPr lang="ru-RU" dirty="0" smtClean="0"/>
          </a:p>
          <a:p>
            <a:r>
              <a:rPr lang="ru-RU" dirty="0" smtClean="0"/>
              <a:t>Учите </a:t>
            </a:r>
            <a:r>
              <a:rPr lang="ru-RU" dirty="0"/>
              <a:t>любить свой дом, чистоту, дисциплину, замечать, когда нужно что-то сделать.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0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964488" cy="65973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Не давайте готовых решений – позвольте пацану самостоятельно искать ответы на свои вопросы. </a:t>
            </a:r>
            <a:endParaRPr lang="ru-RU" dirty="0" smtClean="0"/>
          </a:p>
          <a:p>
            <a:r>
              <a:rPr lang="ru-RU" dirty="0" smtClean="0"/>
              <a:t>Выясняйте </a:t>
            </a:r>
            <a:r>
              <a:rPr lang="ru-RU" dirty="0"/>
              <a:t>отношения наедине – ругая ребенка прилюдно, вы разрушаете его доверие к вам и уверенность в себе. </a:t>
            </a:r>
            <a:endParaRPr lang="ru-RU" dirty="0" smtClean="0"/>
          </a:p>
          <a:p>
            <a:r>
              <a:rPr lang="ru-RU" dirty="0" smtClean="0"/>
              <a:t>Позволяйте </a:t>
            </a:r>
            <a:r>
              <a:rPr lang="ru-RU" dirty="0"/>
              <a:t>проявлять эмоции. Мальчики – плачут, это нормально, когда больно, страшно, обидно. Люди испытывают злость, сердятся, испытывают другие негативные эмоции. Запрет на их выражение обернется проблемами с выстраиванием отношений, нужно учить </a:t>
            </a:r>
            <a:r>
              <a:rPr lang="ru-RU" dirty="0" err="1"/>
              <a:t>экологично</a:t>
            </a:r>
            <a:r>
              <a:rPr lang="ru-RU" dirty="0"/>
              <a:t>, безопасно проявлять свои чувства. </a:t>
            </a:r>
            <a:endParaRPr lang="ru-RU" dirty="0" smtClean="0"/>
          </a:p>
          <a:p>
            <a:r>
              <a:rPr lang="ru-RU" dirty="0" smtClean="0"/>
              <a:t>Запишите </a:t>
            </a:r>
            <a:r>
              <a:rPr lang="ru-RU" dirty="0"/>
              <a:t>мальчугана в спортивную секцию. Учитывайте его пожелания и интересы, будьте готовы к тому, что придется долго искать, экспериментировать. </a:t>
            </a:r>
            <a:endParaRPr lang="ru-RU" dirty="0" smtClean="0"/>
          </a:p>
          <a:p>
            <a:r>
              <a:rPr lang="ru-RU" dirty="0" smtClean="0"/>
              <a:t>Занимайтесь </a:t>
            </a:r>
            <a:r>
              <a:rPr lang="ru-RU" dirty="0"/>
              <a:t>подвижными играми дома, ходите пешком, делайте зарядку. Такая активность может стать одним из семейных ритуалов.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2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619298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Этим нехитрым правилам воспитания мальчика должны следовать все члены семьи – тогда воздействие будет действительно эффективным. </a:t>
            </a:r>
            <a:endParaRPr lang="ru-RU" dirty="0" smtClean="0"/>
          </a:p>
          <a:p>
            <a:r>
              <a:rPr lang="ru-RU" dirty="0" smtClean="0"/>
              <a:t>Разногласия </a:t>
            </a:r>
            <a:r>
              <a:rPr lang="ru-RU" dirty="0"/>
              <a:t>приводят к тому, что ребенок теряет ориентиры, границы, начинает бунтовать, «расшатывать» семейство. </a:t>
            </a:r>
            <a:endParaRPr lang="ru-RU" dirty="0" smtClean="0"/>
          </a:p>
          <a:p>
            <a:r>
              <a:rPr lang="ru-RU" dirty="0" smtClean="0"/>
              <a:t>Обсудите </a:t>
            </a:r>
            <a:r>
              <a:rPr lang="ru-RU" dirty="0"/>
              <a:t>линию поведения с мужем, бабушками и дедушками, согласуйте спорные моменты и придерживайте избранной воспитательной модели. Возможно, некоторые рекомендации сначала будет сложно выполнять. </a:t>
            </a:r>
            <a:endParaRPr lang="ru-RU" dirty="0" smtClean="0"/>
          </a:p>
          <a:p>
            <a:r>
              <a:rPr lang="ru-RU" dirty="0" smtClean="0"/>
              <a:t>Перед </a:t>
            </a:r>
            <a:r>
              <a:rPr lang="ru-RU" dirty="0"/>
              <a:t>вами стоит великая цель – вырастить счастливого, успешного человека и выстроить с этим человеком добрые, дружеские отношения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На пути к этой цели будут «откаты» и неудачи, но придерживаясь верной стратегии, вы достигнете желаемого результата. </a:t>
            </a:r>
          </a:p>
        </p:txBody>
      </p:sp>
    </p:spTree>
    <p:extLst>
      <p:ext uri="{BB962C8B-B14F-4D97-AF65-F5344CB8AC3E}">
        <p14:creationId xmlns:p14="http://schemas.microsoft.com/office/powerpoint/2010/main" val="37516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549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Воспитываем будущего мужчину</vt:lpstr>
      <vt:lpstr>Презентация PowerPoint</vt:lpstr>
      <vt:lpstr>Презентация PowerPoint</vt:lpstr>
      <vt:lpstr>Пример для ребенка мама+папа</vt:lpstr>
      <vt:lpstr>Проблема мужественности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Работы детей посвященные папам, дедушкам к празднику 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Воспитываем будущего мужчину</dc:title>
  <dc:creator>Настя</dc:creator>
  <cp:lastModifiedBy>Admin</cp:lastModifiedBy>
  <cp:revision>3</cp:revision>
  <dcterms:created xsi:type="dcterms:W3CDTF">2019-03-14T19:54:13Z</dcterms:created>
  <dcterms:modified xsi:type="dcterms:W3CDTF">2019-03-15T05:43:24Z</dcterms:modified>
</cp:coreProperties>
</file>