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3" r:id="rId5"/>
    <p:sldId id="260" r:id="rId6"/>
    <p:sldId id="271" r:id="rId7"/>
    <p:sldId id="272" r:id="rId8"/>
    <p:sldId id="266" r:id="rId9"/>
    <p:sldId id="267" r:id="rId10"/>
    <p:sldId id="268" r:id="rId11"/>
    <p:sldId id="280" r:id="rId12"/>
    <p:sldId id="279" r:id="rId13"/>
    <p:sldId id="257" r:id="rId14"/>
    <p:sldId id="262" r:id="rId15"/>
    <p:sldId id="258" r:id="rId16"/>
    <p:sldId id="276" r:id="rId17"/>
    <p:sldId id="277" r:id="rId18"/>
    <p:sldId id="265" r:id="rId19"/>
    <p:sldId id="281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118" d="100"/>
          <a:sy n="118" d="100"/>
        </p:scale>
        <p:origin x="-13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8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F110A-89FF-4A13-8389-839E9A17AFD8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0BD7462C-92B3-45FA-966A-57F880712246}">
      <dgm:prSet phldrT="[Текст]"/>
      <dgm:spPr/>
      <dgm:t>
        <a:bodyPr/>
        <a:lstStyle/>
        <a:p>
          <a:r>
            <a:rPr lang="ru-RU" dirty="0" smtClean="0"/>
            <a:t>Э.И. Осипук</a:t>
          </a:r>
          <a:endParaRPr lang="ru-RU" dirty="0"/>
        </a:p>
      </dgm:t>
    </dgm:pt>
    <dgm:pt modelId="{00345C82-DAE0-4B75-9CA3-FFED7EB8C3C0}" type="parTrans" cxnId="{81BBF704-5E21-4B9E-A0A0-6BCF03860AA0}">
      <dgm:prSet/>
      <dgm:spPr/>
      <dgm:t>
        <a:bodyPr/>
        <a:lstStyle/>
        <a:p>
          <a:endParaRPr lang="ru-RU"/>
        </a:p>
      </dgm:t>
    </dgm:pt>
    <dgm:pt modelId="{500A1645-8674-47B4-A373-3DCADAF14ADF}" type="sibTrans" cxnId="{81BBF704-5E21-4B9E-A0A0-6BCF03860AA0}">
      <dgm:prSet/>
      <dgm:spPr/>
      <dgm:t>
        <a:bodyPr/>
        <a:lstStyle/>
        <a:p>
          <a:endParaRPr lang="ru-RU"/>
        </a:p>
      </dgm:t>
    </dgm:pt>
    <dgm:pt modelId="{29BFC899-CB09-4E04-9AC7-5CBDC550D87B}">
      <dgm:prSet phldrT="[Текст]"/>
      <dgm:spPr/>
      <dgm:t>
        <a:bodyPr/>
        <a:lstStyle/>
        <a:p>
          <a:r>
            <a:rPr lang="ru-RU" dirty="0" smtClean="0"/>
            <a:t> Т.М Грабенко</a:t>
          </a:r>
          <a:endParaRPr lang="ru-RU" dirty="0"/>
        </a:p>
      </dgm:t>
    </dgm:pt>
    <dgm:pt modelId="{20354816-716A-4016-AB2B-ACB7E5C904E6}" type="parTrans" cxnId="{F5025D75-F775-437A-B06C-C7ADDF07B5EC}">
      <dgm:prSet/>
      <dgm:spPr/>
      <dgm:t>
        <a:bodyPr/>
        <a:lstStyle/>
        <a:p>
          <a:endParaRPr lang="ru-RU"/>
        </a:p>
      </dgm:t>
    </dgm:pt>
    <dgm:pt modelId="{E7E35EC5-1FBE-4954-89A8-D7F9AE52AE04}" type="sibTrans" cxnId="{F5025D75-F775-437A-B06C-C7ADDF07B5EC}">
      <dgm:prSet/>
      <dgm:spPr/>
      <dgm:t>
        <a:bodyPr/>
        <a:lstStyle/>
        <a:p>
          <a:endParaRPr lang="ru-RU"/>
        </a:p>
      </dgm:t>
    </dgm:pt>
    <dgm:pt modelId="{419E19BB-4234-42D1-A020-87D20FD5890E}">
      <dgm:prSet phldrT="[Текст]"/>
      <dgm:spPr/>
      <dgm:t>
        <a:bodyPr/>
        <a:lstStyle/>
        <a:p>
          <a:r>
            <a:rPr lang="ru-RU" dirty="0" smtClean="0"/>
            <a:t>Т.Д. Зинкевич-Евстигнеева</a:t>
          </a:r>
          <a:endParaRPr lang="ru-RU" dirty="0"/>
        </a:p>
      </dgm:t>
    </dgm:pt>
    <dgm:pt modelId="{3913BAB3-7AE1-450A-ADEC-1F29E134D120}" type="parTrans" cxnId="{4FA5EBC5-56A5-4840-8D6B-62D7C600AD29}">
      <dgm:prSet/>
      <dgm:spPr/>
      <dgm:t>
        <a:bodyPr/>
        <a:lstStyle/>
        <a:p>
          <a:endParaRPr lang="ru-RU"/>
        </a:p>
      </dgm:t>
    </dgm:pt>
    <dgm:pt modelId="{24C837F6-F013-45DA-81BC-EE438AF473CC}" type="sibTrans" cxnId="{4FA5EBC5-56A5-4840-8D6B-62D7C600AD29}">
      <dgm:prSet/>
      <dgm:spPr/>
      <dgm:t>
        <a:bodyPr/>
        <a:lstStyle/>
        <a:p>
          <a:endParaRPr lang="ru-RU"/>
        </a:p>
      </dgm:t>
    </dgm:pt>
    <dgm:pt modelId="{654497D9-777C-43FE-91C6-45F6BC7CDB54}">
      <dgm:prSet phldrT="[Текст]"/>
      <dgm:spPr/>
      <dgm:t>
        <a:bodyPr/>
        <a:lstStyle/>
        <a:p>
          <a:r>
            <a:rPr lang="ru-RU" dirty="0" smtClean="0"/>
            <a:t>Н.В. Кузуб</a:t>
          </a:r>
          <a:endParaRPr lang="ru-RU" dirty="0"/>
        </a:p>
      </dgm:t>
    </dgm:pt>
    <dgm:pt modelId="{6D41D9E5-BC5E-4126-AAC4-CCEAB5EA0849}" type="parTrans" cxnId="{7C34C543-2312-4CA4-AB45-4DC641AD035A}">
      <dgm:prSet/>
      <dgm:spPr/>
      <dgm:t>
        <a:bodyPr/>
        <a:lstStyle/>
        <a:p>
          <a:endParaRPr lang="ru-RU"/>
        </a:p>
      </dgm:t>
    </dgm:pt>
    <dgm:pt modelId="{26E2A755-7C46-4EEC-AD17-45F6F664AABE}" type="sibTrans" cxnId="{7C34C543-2312-4CA4-AB45-4DC641AD035A}">
      <dgm:prSet/>
      <dgm:spPr/>
      <dgm:t>
        <a:bodyPr/>
        <a:lstStyle/>
        <a:p>
          <a:endParaRPr lang="ru-RU"/>
        </a:p>
      </dgm:t>
    </dgm:pt>
    <dgm:pt modelId="{D59714F7-412F-4354-9A31-E86248809822}">
      <dgm:prSet phldrT="[Текст]"/>
      <dgm:spPr/>
      <dgm:t>
        <a:bodyPr/>
        <a:lstStyle/>
        <a:p>
          <a:r>
            <a:rPr lang="ru-RU" dirty="0" smtClean="0"/>
            <a:t> Н.А. Сакович</a:t>
          </a:r>
          <a:endParaRPr lang="ru-RU" dirty="0"/>
        </a:p>
      </dgm:t>
    </dgm:pt>
    <dgm:pt modelId="{F952566B-9591-4F3D-9CE6-C5C039BC36F5}" type="parTrans" cxnId="{6041D5BA-1EDC-413C-A11F-823CA613BB92}">
      <dgm:prSet/>
      <dgm:spPr/>
      <dgm:t>
        <a:bodyPr/>
        <a:lstStyle/>
        <a:p>
          <a:endParaRPr lang="ru-RU"/>
        </a:p>
      </dgm:t>
    </dgm:pt>
    <dgm:pt modelId="{517B94AE-7DE8-4FB7-9F22-65CCD2915CD0}" type="sibTrans" cxnId="{6041D5BA-1EDC-413C-A11F-823CA613BB92}">
      <dgm:prSet/>
      <dgm:spPr/>
      <dgm:t>
        <a:bodyPr/>
        <a:lstStyle/>
        <a:p>
          <a:endParaRPr lang="ru-RU"/>
        </a:p>
      </dgm:t>
    </dgm:pt>
    <dgm:pt modelId="{3F4E7885-C412-4CCE-B746-B3FD6F1EBAAA}">
      <dgm:prSet phldrT="[Текст]"/>
      <dgm:spPr/>
      <dgm:t>
        <a:bodyPr/>
        <a:lstStyle/>
        <a:p>
          <a:r>
            <a:rPr lang="ru-RU" smtClean="0"/>
            <a:t> </a:t>
          </a:r>
          <a:r>
            <a:rPr lang="ru-RU" dirty="0" smtClean="0"/>
            <a:t>О.И. Логинова</a:t>
          </a:r>
          <a:endParaRPr lang="ru-RU" dirty="0"/>
        </a:p>
      </dgm:t>
    </dgm:pt>
    <dgm:pt modelId="{587AE223-9B9C-4432-95F8-ECD2BDFB9117}" type="parTrans" cxnId="{244EDECD-0EF5-47FF-AF31-CDDCB855FA19}">
      <dgm:prSet/>
      <dgm:spPr/>
      <dgm:t>
        <a:bodyPr/>
        <a:lstStyle/>
        <a:p>
          <a:endParaRPr lang="ru-RU"/>
        </a:p>
      </dgm:t>
    </dgm:pt>
    <dgm:pt modelId="{4F1BC7A0-BA55-49A1-B54B-A9D84C05F42C}" type="sibTrans" cxnId="{244EDECD-0EF5-47FF-AF31-CDDCB855FA19}">
      <dgm:prSet/>
      <dgm:spPr/>
      <dgm:t>
        <a:bodyPr/>
        <a:lstStyle/>
        <a:p>
          <a:endParaRPr lang="ru-RU"/>
        </a:p>
      </dgm:t>
    </dgm:pt>
    <dgm:pt modelId="{9A28AEF5-BAFE-4748-ADA0-1DE8A9872F3B}" type="pres">
      <dgm:prSet presAssocID="{0E3F110A-89FF-4A13-8389-839E9A17AFD8}" presName="linearFlow" presStyleCnt="0">
        <dgm:presLayoutVars>
          <dgm:dir/>
          <dgm:resizeHandles val="exact"/>
        </dgm:presLayoutVars>
      </dgm:prSet>
      <dgm:spPr/>
    </dgm:pt>
    <dgm:pt modelId="{3FF04D4A-4EAC-446A-A69E-18F3B30E82FE}" type="pres">
      <dgm:prSet presAssocID="{0BD7462C-92B3-45FA-966A-57F880712246}" presName="comp" presStyleCnt="0"/>
      <dgm:spPr/>
    </dgm:pt>
    <dgm:pt modelId="{FCF20282-3260-4930-A115-B187DE9509E5}" type="pres">
      <dgm:prSet presAssocID="{0BD7462C-92B3-45FA-966A-57F880712246}" presName="rect2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EB388-1E8E-44EC-B90A-8EE464D8B9A6}" type="pres">
      <dgm:prSet presAssocID="{0BD7462C-92B3-45FA-966A-57F880712246}" presName="rect1" presStyleLbl="ln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68C079FD-B7A8-4F88-87CC-CE305FC15A55}" type="pres">
      <dgm:prSet presAssocID="{500A1645-8674-47B4-A373-3DCADAF14ADF}" presName="sibTrans" presStyleCnt="0"/>
      <dgm:spPr/>
    </dgm:pt>
    <dgm:pt modelId="{1E27A8E0-25CC-4B7F-BBDA-8E03D9B6F99C}" type="pres">
      <dgm:prSet presAssocID="{29BFC899-CB09-4E04-9AC7-5CBDC550D87B}" presName="comp" presStyleCnt="0"/>
      <dgm:spPr/>
    </dgm:pt>
    <dgm:pt modelId="{8C942E05-F4A8-4515-A180-7C6AAEE91DD9}" type="pres">
      <dgm:prSet presAssocID="{29BFC899-CB09-4E04-9AC7-5CBDC550D87B}" presName="rect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42A0B-F70F-467F-A081-4B6EFDC9B049}" type="pres">
      <dgm:prSet presAssocID="{29BFC899-CB09-4E04-9AC7-5CBDC550D87B}" presName="rect1" presStyleLbl="lnNode1" presStyleIdx="1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7E77BE35-37FD-40C5-AE78-1A2FC53B865E}" type="pres">
      <dgm:prSet presAssocID="{E7E35EC5-1FBE-4954-89A8-D7F9AE52AE04}" presName="sibTrans" presStyleCnt="0"/>
      <dgm:spPr/>
    </dgm:pt>
    <dgm:pt modelId="{4C7F15FA-6BC3-4ECC-9B46-AA4B04249B8A}" type="pres">
      <dgm:prSet presAssocID="{419E19BB-4234-42D1-A020-87D20FD5890E}" presName="comp" presStyleCnt="0"/>
      <dgm:spPr/>
    </dgm:pt>
    <dgm:pt modelId="{3739F369-A351-4789-8097-760F977604D5}" type="pres">
      <dgm:prSet presAssocID="{419E19BB-4234-42D1-A020-87D20FD5890E}" presName="rect2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66FB9A-9DFD-4E7E-92DC-C80DD878107A}" type="pres">
      <dgm:prSet presAssocID="{419E19BB-4234-42D1-A020-87D20FD5890E}" presName="rect1" presStyleLbl="lnNode1" presStyleIdx="2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75E7AB4A-3ED7-4F6B-953A-2DB262A01F4A}" type="pres">
      <dgm:prSet presAssocID="{24C837F6-F013-45DA-81BC-EE438AF473CC}" presName="sibTrans" presStyleCnt="0"/>
      <dgm:spPr/>
    </dgm:pt>
    <dgm:pt modelId="{702F4792-7170-47B3-A9D1-2FA4B9CFAB7D}" type="pres">
      <dgm:prSet presAssocID="{654497D9-777C-43FE-91C6-45F6BC7CDB54}" presName="comp" presStyleCnt="0"/>
      <dgm:spPr/>
    </dgm:pt>
    <dgm:pt modelId="{5914CEA6-095B-4B6F-B07C-4FB1EBD5BFDB}" type="pres">
      <dgm:prSet presAssocID="{654497D9-777C-43FE-91C6-45F6BC7CDB54}" presName="rect2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F1CE12-7D55-443C-BD32-9196F999A649}" type="pres">
      <dgm:prSet presAssocID="{654497D9-777C-43FE-91C6-45F6BC7CDB54}" presName="rect1" presStyleLbl="lnNode1" presStyleIdx="3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015B1845-5C78-4A6E-9F62-34CCAAD811C3}" type="pres">
      <dgm:prSet presAssocID="{26E2A755-7C46-4EEC-AD17-45F6F664AABE}" presName="sibTrans" presStyleCnt="0"/>
      <dgm:spPr/>
    </dgm:pt>
    <dgm:pt modelId="{8D65A5A4-019B-42F3-9551-A4633E3D704B}" type="pres">
      <dgm:prSet presAssocID="{D59714F7-412F-4354-9A31-E86248809822}" presName="comp" presStyleCnt="0"/>
      <dgm:spPr/>
    </dgm:pt>
    <dgm:pt modelId="{E4BCD9FF-E36C-4942-A9F4-339E7EFF6421}" type="pres">
      <dgm:prSet presAssocID="{D59714F7-412F-4354-9A31-E86248809822}" presName="rect2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C654D-38C2-47D7-8C91-BC9E999C9EBA}" type="pres">
      <dgm:prSet presAssocID="{D59714F7-412F-4354-9A31-E86248809822}" presName="rect1" presStyleLbl="lnNode1" presStyleIdx="4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A4CC58A1-A16F-4AAC-AC1C-35341A79C012}" type="pres">
      <dgm:prSet presAssocID="{517B94AE-7DE8-4FB7-9F22-65CCD2915CD0}" presName="sibTrans" presStyleCnt="0"/>
      <dgm:spPr/>
    </dgm:pt>
    <dgm:pt modelId="{822A525B-7499-48E2-81BD-7A5DF7E055CD}" type="pres">
      <dgm:prSet presAssocID="{3F4E7885-C412-4CCE-B746-B3FD6F1EBAAA}" presName="comp" presStyleCnt="0"/>
      <dgm:spPr/>
    </dgm:pt>
    <dgm:pt modelId="{D94B6E81-CA2E-4E68-A208-CA86C968EE45}" type="pres">
      <dgm:prSet presAssocID="{3F4E7885-C412-4CCE-B746-B3FD6F1EBAAA}" presName="rect2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9FB81-A526-43BF-A2CD-C8D5E901AD19}" type="pres">
      <dgm:prSet presAssocID="{3F4E7885-C412-4CCE-B746-B3FD6F1EBAAA}" presName="rect1" presStyleLbl="lnNode1" presStyleIdx="5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</dgm:ptLst>
  <dgm:cxnLst>
    <dgm:cxn modelId="{F5025D75-F775-437A-B06C-C7ADDF07B5EC}" srcId="{0E3F110A-89FF-4A13-8389-839E9A17AFD8}" destId="{29BFC899-CB09-4E04-9AC7-5CBDC550D87B}" srcOrd="1" destOrd="0" parTransId="{20354816-716A-4016-AB2B-ACB7E5C904E6}" sibTransId="{E7E35EC5-1FBE-4954-89A8-D7F9AE52AE04}"/>
    <dgm:cxn modelId="{471B1E08-3D4F-47B2-9D6F-5AA4498E8D94}" type="presOf" srcId="{0E3F110A-89FF-4A13-8389-839E9A17AFD8}" destId="{9A28AEF5-BAFE-4748-ADA0-1DE8A9872F3B}" srcOrd="0" destOrd="0" presId="urn:microsoft.com/office/officeart/2008/layout/AlternatingPictureBlocks"/>
    <dgm:cxn modelId="{C21FA3D3-996E-4663-9609-61A3E8512DD5}" type="presOf" srcId="{D59714F7-412F-4354-9A31-E86248809822}" destId="{E4BCD9FF-E36C-4942-A9F4-339E7EFF6421}" srcOrd="0" destOrd="0" presId="urn:microsoft.com/office/officeart/2008/layout/AlternatingPictureBlocks"/>
    <dgm:cxn modelId="{4A0E902F-1327-46FD-B2BA-1A3FBFDF31CD}" type="presOf" srcId="{29BFC899-CB09-4E04-9AC7-5CBDC550D87B}" destId="{8C942E05-F4A8-4515-A180-7C6AAEE91DD9}" srcOrd="0" destOrd="0" presId="urn:microsoft.com/office/officeart/2008/layout/AlternatingPictureBlocks"/>
    <dgm:cxn modelId="{4FA5EBC5-56A5-4840-8D6B-62D7C600AD29}" srcId="{0E3F110A-89FF-4A13-8389-839E9A17AFD8}" destId="{419E19BB-4234-42D1-A020-87D20FD5890E}" srcOrd="2" destOrd="0" parTransId="{3913BAB3-7AE1-450A-ADEC-1F29E134D120}" sibTransId="{24C837F6-F013-45DA-81BC-EE438AF473CC}"/>
    <dgm:cxn modelId="{E81121DB-C068-4224-A45A-13A2E674259D}" type="presOf" srcId="{3F4E7885-C412-4CCE-B746-B3FD6F1EBAAA}" destId="{D94B6E81-CA2E-4E68-A208-CA86C968EE45}" srcOrd="0" destOrd="0" presId="urn:microsoft.com/office/officeart/2008/layout/AlternatingPictureBlocks"/>
    <dgm:cxn modelId="{244EDECD-0EF5-47FF-AF31-CDDCB855FA19}" srcId="{0E3F110A-89FF-4A13-8389-839E9A17AFD8}" destId="{3F4E7885-C412-4CCE-B746-B3FD6F1EBAAA}" srcOrd="5" destOrd="0" parTransId="{587AE223-9B9C-4432-95F8-ECD2BDFB9117}" sibTransId="{4F1BC7A0-BA55-49A1-B54B-A9D84C05F42C}"/>
    <dgm:cxn modelId="{6041D5BA-1EDC-413C-A11F-823CA613BB92}" srcId="{0E3F110A-89FF-4A13-8389-839E9A17AFD8}" destId="{D59714F7-412F-4354-9A31-E86248809822}" srcOrd="4" destOrd="0" parTransId="{F952566B-9591-4F3D-9CE6-C5C039BC36F5}" sibTransId="{517B94AE-7DE8-4FB7-9F22-65CCD2915CD0}"/>
    <dgm:cxn modelId="{17C449E8-C828-4A7E-9794-582972741006}" type="presOf" srcId="{654497D9-777C-43FE-91C6-45F6BC7CDB54}" destId="{5914CEA6-095B-4B6F-B07C-4FB1EBD5BFDB}" srcOrd="0" destOrd="0" presId="urn:microsoft.com/office/officeart/2008/layout/AlternatingPictureBlocks"/>
    <dgm:cxn modelId="{D4FC1369-1200-473F-AAF7-D34D1A905021}" type="presOf" srcId="{419E19BB-4234-42D1-A020-87D20FD5890E}" destId="{3739F369-A351-4789-8097-760F977604D5}" srcOrd="0" destOrd="0" presId="urn:microsoft.com/office/officeart/2008/layout/AlternatingPictureBlocks"/>
    <dgm:cxn modelId="{1A27CA7D-1D51-4808-8A2F-E956AA5D28DE}" type="presOf" srcId="{0BD7462C-92B3-45FA-966A-57F880712246}" destId="{FCF20282-3260-4930-A115-B187DE9509E5}" srcOrd="0" destOrd="0" presId="urn:microsoft.com/office/officeart/2008/layout/AlternatingPictureBlocks"/>
    <dgm:cxn modelId="{81BBF704-5E21-4B9E-A0A0-6BCF03860AA0}" srcId="{0E3F110A-89FF-4A13-8389-839E9A17AFD8}" destId="{0BD7462C-92B3-45FA-966A-57F880712246}" srcOrd="0" destOrd="0" parTransId="{00345C82-DAE0-4B75-9CA3-FFED7EB8C3C0}" sibTransId="{500A1645-8674-47B4-A373-3DCADAF14ADF}"/>
    <dgm:cxn modelId="{7C34C543-2312-4CA4-AB45-4DC641AD035A}" srcId="{0E3F110A-89FF-4A13-8389-839E9A17AFD8}" destId="{654497D9-777C-43FE-91C6-45F6BC7CDB54}" srcOrd="3" destOrd="0" parTransId="{6D41D9E5-BC5E-4126-AAC4-CCEAB5EA0849}" sibTransId="{26E2A755-7C46-4EEC-AD17-45F6F664AABE}"/>
    <dgm:cxn modelId="{494E4CF0-42C2-4894-AC88-CAB45E82EE57}" type="presParOf" srcId="{9A28AEF5-BAFE-4748-ADA0-1DE8A9872F3B}" destId="{3FF04D4A-4EAC-446A-A69E-18F3B30E82FE}" srcOrd="0" destOrd="0" presId="urn:microsoft.com/office/officeart/2008/layout/AlternatingPictureBlocks"/>
    <dgm:cxn modelId="{1DEFA301-574C-4071-941E-12569098457D}" type="presParOf" srcId="{3FF04D4A-4EAC-446A-A69E-18F3B30E82FE}" destId="{FCF20282-3260-4930-A115-B187DE9509E5}" srcOrd="0" destOrd="0" presId="urn:microsoft.com/office/officeart/2008/layout/AlternatingPictureBlocks"/>
    <dgm:cxn modelId="{0DF523A4-2481-4798-87DF-5A18FA2473E9}" type="presParOf" srcId="{3FF04D4A-4EAC-446A-A69E-18F3B30E82FE}" destId="{E74EB388-1E8E-44EC-B90A-8EE464D8B9A6}" srcOrd="1" destOrd="0" presId="urn:microsoft.com/office/officeart/2008/layout/AlternatingPictureBlocks"/>
    <dgm:cxn modelId="{FB45D049-2887-47A6-894F-FD046805D2FA}" type="presParOf" srcId="{9A28AEF5-BAFE-4748-ADA0-1DE8A9872F3B}" destId="{68C079FD-B7A8-4F88-87CC-CE305FC15A55}" srcOrd="1" destOrd="0" presId="urn:microsoft.com/office/officeart/2008/layout/AlternatingPictureBlocks"/>
    <dgm:cxn modelId="{A167AF26-F648-4828-A704-A6A9CC069A5C}" type="presParOf" srcId="{9A28AEF5-BAFE-4748-ADA0-1DE8A9872F3B}" destId="{1E27A8E0-25CC-4B7F-BBDA-8E03D9B6F99C}" srcOrd="2" destOrd="0" presId="urn:microsoft.com/office/officeart/2008/layout/AlternatingPictureBlocks"/>
    <dgm:cxn modelId="{0612153F-0D18-4A71-84EF-ABFAE6FF02B7}" type="presParOf" srcId="{1E27A8E0-25CC-4B7F-BBDA-8E03D9B6F99C}" destId="{8C942E05-F4A8-4515-A180-7C6AAEE91DD9}" srcOrd="0" destOrd="0" presId="urn:microsoft.com/office/officeart/2008/layout/AlternatingPictureBlocks"/>
    <dgm:cxn modelId="{4DB0D61F-08AC-47C3-8074-34F68AFEDC5D}" type="presParOf" srcId="{1E27A8E0-25CC-4B7F-BBDA-8E03D9B6F99C}" destId="{C1842A0B-F70F-467F-A081-4B6EFDC9B049}" srcOrd="1" destOrd="0" presId="urn:microsoft.com/office/officeart/2008/layout/AlternatingPictureBlocks"/>
    <dgm:cxn modelId="{336C5D63-48BB-473B-B434-4097567B6DE1}" type="presParOf" srcId="{9A28AEF5-BAFE-4748-ADA0-1DE8A9872F3B}" destId="{7E77BE35-37FD-40C5-AE78-1A2FC53B865E}" srcOrd="3" destOrd="0" presId="urn:microsoft.com/office/officeart/2008/layout/AlternatingPictureBlocks"/>
    <dgm:cxn modelId="{E4978533-4F39-40BE-BE1A-EA10ECB4A8B6}" type="presParOf" srcId="{9A28AEF5-BAFE-4748-ADA0-1DE8A9872F3B}" destId="{4C7F15FA-6BC3-4ECC-9B46-AA4B04249B8A}" srcOrd="4" destOrd="0" presId="urn:microsoft.com/office/officeart/2008/layout/AlternatingPictureBlocks"/>
    <dgm:cxn modelId="{E8D62F6E-36D5-4D37-B6B8-8A5F3992829E}" type="presParOf" srcId="{4C7F15FA-6BC3-4ECC-9B46-AA4B04249B8A}" destId="{3739F369-A351-4789-8097-760F977604D5}" srcOrd="0" destOrd="0" presId="urn:microsoft.com/office/officeart/2008/layout/AlternatingPictureBlocks"/>
    <dgm:cxn modelId="{341F1EB1-B958-49F7-8046-53CA0698EC5E}" type="presParOf" srcId="{4C7F15FA-6BC3-4ECC-9B46-AA4B04249B8A}" destId="{FB66FB9A-9DFD-4E7E-92DC-C80DD878107A}" srcOrd="1" destOrd="0" presId="urn:microsoft.com/office/officeart/2008/layout/AlternatingPictureBlocks"/>
    <dgm:cxn modelId="{97E239D8-D9F3-44E4-BB39-F13EF4841862}" type="presParOf" srcId="{9A28AEF5-BAFE-4748-ADA0-1DE8A9872F3B}" destId="{75E7AB4A-3ED7-4F6B-953A-2DB262A01F4A}" srcOrd="5" destOrd="0" presId="urn:microsoft.com/office/officeart/2008/layout/AlternatingPictureBlocks"/>
    <dgm:cxn modelId="{E0201603-D454-42E6-A3C8-89C23ABDCB41}" type="presParOf" srcId="{9A28AEF5-BAFE-4748-ADA0-1DE8A9872F3B}" destId="{702F4792-7170-47B3-A9D1-2FA4B9CFAB7D}" srcOrd="6" destOrd="0" presId="urn:microsoft.com/office/officeart/2008/layout/AlternatingPictureBlocks"/>
    <dgm:cxn modelId="{BE7AED20-8EEA-476B-81B9-87957484E165}" type="presParOf" srcId="{702F4792-7170-47B3-A9D1-2FA4B9CFAB7D}" destId="{5914CEA6-095B-4B6F-B07C-4FB1EBD5BFDB}" srcOrd="0" destOrd="0" presId="urn:microsoft.com/office/officeart/2008/layout/AlternatingPictureBlocks"/>
    <dgm:cxn modelId="{748856D8-F888-4E67-AB14-BB42F45AFAC2}" type="presParOf" srcId="{702F4792-7170-47B3-A9D1-2FA4B9CFAB7D}" destId="{D3F1CE12-7D55-443C-BD32-9196F999A649}" srcOrd="1" destOrd="0" presId="urn:microsoft.com/office/officeart/2008/layout/AlternatingPictureBlocks"/>
    <dgm:cxn modelId="{36D81E57-7885-4415-9A92-30EAD2DA00A6}" type="presParOf" srcId="{9A28AEF5-BAFE-4748-ADA0-1DE8A9872F3B}" destId="{015B1845-5C78-4A6E-9F62-34CCAAD811C3}" srcOrd="7" destOrd="0" presId="urn:microsoft.com/office/officeart/2008/layout/AlternatingPictureBlocks"/>
    <dgm:cxn modelId="{DD0B14E4-5E0D-471C-A3AD-CCA5362F978E}" type="presParOf" srcId="{9A28AEF5-BAFE-4748-ADA0-1DE8A9872F3B}" destId="{8D65A5A4-019B-42F3-9551-A4633E3D704B}" srcOrd="8" destOrd="0" presId="urn:microsoft.com/office/officeart/2008/layout/AlternatingPictureBlocks"/>
    <dgm:cxn modelId="{56D30EF4-BB28-4E88-B168-582528811246}" type="presParOf" srcId="{8D65A5A4-019B-42F3-9551-A4633E3D704B}" destId="{E4BCD9FF-E36C-4942-A9F4-339E7EFF6421}" srcOrd="0" destOrd="0" presId="urn:microsoft.com/office/officeart/2008/layout/AlternatingPictureBlocks"/>
    <dgm:cxn modelId="{65D58F4C-CD56-4D6A-B182-17B7ED2DDB15}" type="presParOf" srcId="{8D65A5A4-019B-42F3-9551-A4633E3D704B}" destId="{65CC654D-38C2-47D7-8C91-BC9E999C9EBA}" srcOrd="1" destOrd="0" presId="urn:microsoft.com/office/officeart/2008/layout/AlternatingPictureBlocks"/>
    <dgm:cxn modelId="{15A1B005-4A36-48F4-8F6F-8AA2E8DB75CB}" type="presParOf" srcId="{9A28AEF5-BAFE-4748-ADA0-1DE8A9872F3B}" destId="{A4CC58A1-A16F-4AAC-AC1C-35341A79C012}" srcOrd="9" destOrd="0" presId="urn:microsoft.com/office/officeart/2008/layout/AlternatingPictureBlocks"/>
    <dgm:cxn modelId="{9A52FD66-D8F5-4CB7-A983-E29234766D31}" type="presParOf" srcId="{9A28AEF5-BAFE-4748-ADA0-1DE8A9872F3B}" destId="{822A525B-7499-48E2-81BD-7A5DF7E055CD}" srcOrd="10" destOrd="0" presId="urn:microsoft.com/office/officeart/2008/layout/AlternatingPictureBlocks"/>
    <dgm:cxn modelId="{61D1DC8C-9BAA-40EB-861D-41E1B40831B2}" type="presParOf" srcId="{822A525B-7499-48E2-81BD-7A5DF7E055CD}" destId="{D94B6E81-CA2E-4E68-A208-CA86C968EE45}" srcOrd="0" destOrd="0" presId="urn:microsoft.com/office/officeart/2008/layout/AlternatingPictureBlocks"/>
    <dgm:cxn modelId="{6797D7E5-B7DB-452C-ACB0-773A20A654F8}" type="presParOf" srcId="{822A525B-7499-48E2-81BD-7A5DF7E055CD}" destId="{AA39FB81-A526-43BF-A2CD-C8D5E901AD1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A38228-3D7D-4A52-9330-78E3E4242BC0}" type="doc">
      <dgm:prSet loTypeId="urn:microsoft.com/office/officeart/2005/8/layout/default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3F6AB40-4F9C-47F3-BD4B-BBB5DC0743EC}">
      <dgm:prSet phldrT="[Текст]"/>
      <dgm:spPr/>
      <dgm:t>
        <a:bodyPr/>
        <a:lstStyle/>
        <a:p>
          <a:r>
            <a:rPr lang="ru-RU" smtClean="0"/>
            <a:t>Во – первых, существенно </a:t>
          </a:r>
          <a:r>
            <a:rPr lang="ru-RU" b="1" smtClean="0"/>
            <a:t>усиливается желание ребёнка узнать что-то новое, экспериментировать и работать самостоятельно.</a:t>
          </a:r>
          <a:endParaRPr lang="ru-RU" b="1" dirty="0"/>
        </a:p>
      </dgm:t>
    </dgm:pt>
    <dgm:pt modelId="{07E37189-082D-40C8-9F57-6F5EED4CB339}" type="parTrans" cxnId="{D1221D7C-158C-4AB6-9F4C-A2EB9F059A6B}">
      <dgm:prSet/>
      <dgm:spPr/>
      <dgm:t>
        <a:bodyPr/>
        <a:lstStyle/>
        <a:p>
          <a:endParaRPr lang="ru-RU"/>
        </a:p>
      </dgm:t>
    </dgm:pt>
    <dgm:pt modelId="{97E22550-E4B8-48C8-8BEB-F6FE5D450687}" type="sibTrans" cxnId="{D1221D7C-158C-4AB6-9F4C-A2EB9F059A6B}">
      <dgm:prSet/>
      <dgm:spPr/>
      <dgm:t>
        <a:bodyPr/>
        <a:lstStyle/>
        <a:p>
          <a:endParaRPr lang="ru-RU"/>
        </a:p>
      </dgm:t>
    </dgm:pt>
    <dgm:pt modelId="{4D6FDF5E-4538-4C51-8BC3-444EBA8E7498}">
      <dgm:prSet/>
      <dgm:spPr/>
      <dgm:t>
        <a:bodyPr/>
        <a:lstStyle/>
        <a:p>
          <a:r>
            <a:rPr lang="ru-RU" b="1" smtClean="0"/>
            <a:t>Во – вторых, в песочнице мощно развивается «тактильная» чувствительность, как основа развития «ручного интеллекта».</a:t>
          </a:r>
          <a:endParaRPr lang="ru-RU" b="1" dirty="0"/>
        </a:p>
      </dgm:t>
    </dgm:pt>
    <dgm:pt modelId="{6522C5AF-B3BB-4069-93E5-9D5669570034}" type="parTrans" cxnId="{D7CC4B8D-F2CC-423A-9256-F9A3F9238C68}">
      <dgm:prSet/>
      <dgm:spPr/>
      <dgm:t>
        <a:bodyPr/>
        <a:lstStyle/>
        <a:p>
          <a:endParaRPr lang="ru-RU"/>
        </a:p>
      </dgm:t>
    </dgm:pt>
    <dgm:pt modelId="{AD76140F-4B89-49C2-A9CD-0FF4CEEAA190}" type="sibTrans" cxnId="{D7CC4B8D-F2CC-423A-9256-F9A3F9238C68}">
      <dgm:prSet/>
      <dgm:spPr/>
      <dgm:t>
        <a:bodyPr/>
        <a:lstStyle/>
        <a:p>
          <a:endParaRPr lang="ru-RU"/>
        </a:p>
      </dgm:t>
    </dgm:pt>
    <dgm:pt modelId="{1E3458B2-AF0C-42B1-BF6F-21FF9D67FD3E}">
      <dgm:prSet/>
      <dgm:spPr/>
      <dgm:t>
        <a:bodyPr/>
        <a:lstStyle/>
        <a:p>
          <a:r>
            <a:rPr lang="ru-RU" b="1" smtClean="0"/>
            <a:t>В – третьих, в игре с песком более гармонично и интенсивно развиваются все высшие психические функции (память, мышление, восприятие, внимание, а также речь и моторика.</a:t>
          </a:r>
          <a:endParaRPr lang="ru-RU" b="1" dirty="0"/>
        </a:p>
      </dgm:t>
    </dgm:pt>
    <dgm:pt modelId="{738E8D6E-8190-4321-B484-E46D671F597C}" type="parTrans" cxnId="{8DF6D33C-24E1-4D7B-BFA5-72D9FB0C4D99}">
      <dgm:prSet/>
      <dgm:spPr/>
      <dgm:t>
        <a:bodyPr/>
        <a:lstStyle/>
        <a:p>
          <a:endParaRPr lang="ru-RU"/>
        </a:p>
      </dgm:t>
    </dgm:pt>
    <dgm:pt modelId="{6ACCD38D-81D5-40A9-8629-A85265BD3298}" type="sibTrans" cxnId="{8DF6D33C-24E1-4D7B-BFA5-72D9FB0C4D99}">
      <dgm:prSet/>
      <dgm:spPr/>
      <dgm:t>
        <a:bodyPr/>
        <a:lstStyle/>
        <a:p>
          <a:endParaRPr lang="ru-RU"/>
        </a:p>
      </dgm:t>
    </dgm:pt>
    <dgm:pt modelId="{E13E3CF7-7570-4CF5-95B6-1032318A9B3B}">
      <dgm:prSet/>
      <dgm:spPr/>
      <dgm:t>
        <a:bodyPr/>
        <a:lstStyle/>
        <a:p>
          <a:r>
            <a:rPr lang="ru-RU" b="1" smtClean="0"/>
            <a:t>В – четвёртых, совершенствуется развитие предметно – игровой деятельности, что в дальнейшем способствует развитию сюжетно – ролевой игры и коммуникативных навыков ребёнка.</a:t>
          </a:r>
          <a:endParaRPr lang="ru-RU" b="1" dirty="0"/>
        </a:p>
      </dgm:t>
    </dgm:pt>
    <dgm:pt modelId="{856FD535-CB3F-4759-AF12-8A297F917236}" type="parTrans" cxnId="{8AAF8C2A-956D-4DA2-88DE-2CFEDDB73763}">
      <dgm:prSet/>
      <dgm:spPr/>
      <dgm:t>
        <a:bodyPr/>
        <a:lstStyle/>
        <a:p>
          <a:endParaRPr lang="ru-RU"/>
        </a:p>
      </dgm:t>
    </dgm:pt>
    <dgm:pt modelId="{2738E25F-A245-44DE-8BF5-2064B3DAF01C}" type="sibTrans" cxnId="{8AAF8C2A-956D-4DA2-88DE-2CFEDDB73763}">
      <dgm:prSet/>
      <dgm:spPr/>
      <dgm:t>
        <a:bodyPr/>
        <a:lstStyle/>
        <a:p>
          <a:endParaRPr lang="ru-RU"/>
        </a:p>
      </dgm:t>
    </dgm:pt>
    <dgm:pt modelId="{C53D7DC6-72DE-4F33-8B86-FE1189168735}">
      <dgm:prSet/>
      <dgm:spPr/>
      <dgm:t>
        <a:bodyPr/>
        <a:lstStyle/>
        <a:p>
          <a:r>
            <a:rPr lang="ru-RU" b="1" dirty="0" smtClean="0"/>
            <a:t>В – пятых, песок, как и вода, способен «заземлять» отрицательную энергию. </a:t>
          </a:r>
          <a:r>
            <a:rPr lang="ru-RU" b="1" u="sng" dirty="0" smtClean="0"/>
            <a:t>Это его свойство особенно востребовано в работе с «особыми» детьми: дети с нарушениями речи, агрессивные дети, тревожные дети и др.</a:t>
          </a:r>
          <a:endParaRPr lang="ru-RU" b="1" u="sng" dirty="0"/>
        </a:p>
      </dgm:t>
    </dgm:pt>
    <dgm:pt modelId="{320AF7ED-0676-47B7-8452-A56A7606A658}" type="parTrans" cxnId="{BD0AB4FE-FBBA-468C-874F-2160AB842EF2}">
      <dgm:prSet/>
      <dgm:spPr/>
      <dgm:t>
        <a:bodyPr/>
        <a:lstStyle/>
        <a:p>
          <a:endParaRPr lang="ru-RU"/>
        </a:p>
      </dgm:t>
    </dgm:pt>
    <dgm:pt modelId="{E57488AB-3700-4042-B894-DC68C6E426BE}" type="sibTrans" cxnId="{BD0AB4FE-FBBA-468C-874F-2160AB842EF2}">
      <dgm:prSet/>
      <dgm:spPr/>
      <dgm:t>
        <a:bodyPr/>
        <a:lstStyle/>
        <a:p>
          <a:endParaRPr lang="ru-RU"/>
        </a:p>
      </dgm:t>
    </dgm:pt>
    <dgm:pt modelId="{CB089867-06B6-4DC0-844F-38442D42EC17}" type="pres">
      <dgm:prSet presAssocID="{0EA38228-3D7D-4A52-9330-78E3E4242BC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6EBDC3-143B-4956-BA3E-FC9CA4CD0712}" type="pres">
      <dgm:prSet presAssocID="{83F6AB40-4F9C-47F3-BD4B-BBB5DC0743E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6333B-8D27-4FB3-A4AA-ED7EC0331AF4}" type="pres">
      <dgm:prSet presAssocID="{97E22550-E4B8-48C8-8BEB-F6FE5D450687}" presName="sibTrans" presStyleCnt="0"/>
      <dgm:spPr/>
    </dgm:pt>
    <dgm:pt modelId="{DD46F42D-AB2E-4E41-A3F1-7A3B448AD164}" type="pres">
      <dgm:prSet presAssocID="{4D6FDF5E-4538-4C51-8BC3-444EBA8E749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8298C1-CBD8-44F0-B32F-64C92587AA2B}" type="pres">
      <dgm:prSet presAssocID="{AD76140F-4B89-49C2-A9CD-0FF4CEEAA190}" presName="sibTrans" presStyleCnt="0"/>
      <dgm:spPr/>
    </dgm:pt>
    <dgm:pt modelId="{EAC5CA58-98B0-41D8-973B-558FF8199F2A}" type="pres">
      <dgm:prSet presAssocID="{1E3458B2-AF0C-42B1-BF6F-21FF9D67FD3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FB991A-9E3F-422D-87B1-A3492D3FD232}" type="pres">
      <dgm:prSet presAssocID="{6ACCD38D-81D5-40A9-8629-A85265BD3298}" presName="sibTrans" presStyleCnt="0"/>
      <dgm:spPr/>
    </dgm:pt>
    <dgm:pt modelId="{8A6581F3-9015-4E69-81FB-4B299936CB4C}" type="pres">
      <dgm:prSet presAssocID="{E13E3CF7-7570-4CF5-95B6-1032318A9B3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74C5EF-67BC-4327-8732-E772DEBF6922}" type="pres">
      <dgm:prSet presAssocID="{2738E25F-A245-44DE-8BF5-2064B3DAF01C}" presName="sibTrans" presStyleCnt="0"/>
      <dgm:spPr/>
    </dgm:pt>
    <dgm:pt modelId="{81826D6A-3B08-46DF-883F-AC6934AF131E}" type="pres">
      <dgm:prSet presAssocID="{C53D7DC6-72DE-4F33-8B86-FE1189168735}" presName="node" presStyleLbl="node1" presStyleIdx="4" presStyleCnt="5" custScaleX="207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1F26B0-091C-4026-A950-0945B6E2029D}" type="presOf" srcId="{C53D7DC6-72DE-4F33-8B86-FE1189168735}" destId="{81826D6A-3B08-46DF-883F-AC6934AF131E}" srcOrd="0" destOrd="0" presId="urn:microsoft.com/office/officeart/2005/8/layout/default#1"/>
    <dgm:cxn modelId="{DB404EF9-8C0E-4B14-90DE-E96FCE5C4D56}" type="presOf" srcId="{E13E3CF7-7570-4CF5-95B6-1032318A9B3B}" destId="{8A6581F3-9015-4E69-81FB-4B299936CB4C}" srcOrd="0" destOrd="0" presId="urn:microsoft.com/office/officeart/2005/8/layout/default#1"/>
    <dgm:cxn modelId="{D7CC4B8D-F2CC-423A-9256-F9A3F9238C68}" srcId="{0EA38228-3D7D-4A52-9330-78E3E4242BC0}" destId="{4D6FDF5E-4538-4C51-8BC3-444EBA8E7498}" srcOrd="1" destOrd="0" parTransId="{6522C5AF-B3BB-4069-93E5-9D5669570034}" sibTransId="{AD76140F-4B89-49C2-A9CD-0FF4CEEAA190}"/>
    <dgm:cxn modelId="{BD0AB4FE-FBBA-468C-874F-2160AB842EF2}" srcId="{0EA38228-3D7D-4A52-9330-78E3E4242BC0}" destId="{C53D7DC6-72DE-4F33-8B86-FE1189168735}" srcOrd="4" destOrd="0" parTransId="{320AF7ED-0676-47B7-8452-A56A7606A658}" sibTransId="{E57488AB-3700-4042-B894-DC68C6E426BE}"/>
    <dgm:cxn modelId="{893992BF-BB6D-4180-9852-5B5B5F0DDB1B}" type="presOf" srcId="{0EA38228-3D7D-4A52-9330-78E3E4242BC0}" destId="{CB089867-06B6-4DC0-844F-38442D42EC17}" srcOrd="0" destOrd="0" presId="urn:microsoft.com/office/officeart/2005/8/layout/default#1"/>
    <dgm:cxn modelId="{8AAF8C2A-956D-4DA2-88DE-2CFEDDB73763}" srcId="{0EA38228-3D7D-4A52-9330-78E3E4242BC0}" destId="{E13E3CF7-7570-4CF5-95B6-1032318A9B3B}" srcOrd="3" destOrd="0" parTransId="{856FD535-CB3F-4759-AF12-8A297F917236}" sibTransId="{2738E25F-A245-44DE-8BF5-2064B3DAF01C}"/>
    <dgm:cxn modelId="{98A02B72-C168-48AE-8976-DF497B6D2252}" type="presOf" srcId="{4D6FDF5E-4538-4C51-8BC3-444EBA8E7498}" destId="{DD46F42D-AB2E-4E41-A3F1-7A3B448AD164}" srcOrd="0" destOrd="0" presId="urn:microsoft.com/office/officeart/2005/8/layout/default#1"/>
    <dgm:cxn modelId="{D0C01626-4A6B-4475-98A4-659D8BDD0A7C}" type="presOf" srcId="{83F6AB40-4F9C-47F3-BD4B-BBB5DC0743EC}" destId="{9E6EBDC3-143B-4956-BA3E-FC9CA4CD0712}" srcOrd="0" destOrd="0" presId="urn:microsoft.com/office/officeart/2005/8/layout/default#1"/>
    <dgm:cxn modelId="{D1221D7C-158C-4AB6-9F4C-A2EB9F059A6B}" srcId="{0EA38228-3D7D-4A52-9330-78E3E4242BC0}" destId="{83F6AB40-4F9C-47F3-BD4B-BBB5DC0743EC}" srcOrd="0" destOrd="0" parTransId="{07E37189-082D-40C8-9F57-6F5EED4CB339}" sibTransId="{97E22550-E4B8-48C8-8BEB-F6FE5D450687}"/>
    <dgm:cxn modelId="{5CC2B423-B5D6-4162-8D49-2941075A625E}" type="presOf" srcId="{1E3458B2-AF0C-42B1-BF6F-21FF9D67FD3E}" destId="{EAC5CA58-98B0-41D8-973B-558FF8199F2A}" srcOrd="0" destOrd="0" presId="urn:microsoft.com/office/officeart/2005/8/layout/default#1"/>
    <dgm:cxn modelId="{8DF6D33C-24E1-4D7B-BFA5-72D9FB0C4D99}" srcId="{0EA38228-3D7D-4A52-9330-78E3E4242BC0}" destId="{1E3458B2-AF0C-42B1-BF6F-21FF9D67FD3E}" srcOrd="2" destOrd="0" parTransId="{738E8D6E-8190-4321-B484-E46D671F597C}" sibTransId="{6ACCD38D-81D5-40A9-8629-A85265BD3298}"/>
    <dgm:cxn modelId="{D96BAC2C-9975-43C8-A494-7E81A2A3BB00}" type="presParOf" srcId="{CB089867-06B6-4DC0-844F-38442D42EC17}" destId="{9E6EBDC3-143B-4956-BA3E-FC9CA4CD0712}" srcOrd="0" destOrd="0" presId="urn:microsoft.com/office/officeart/2005/8/layout/default#1"/>
    <dgm:cxn modelId="{02B855EA-0778-4315-99F7-1455EC3B33A8}" type="presParOf" srcId="{CB089867-06B6-4DC0-844F-38442D42EC17}" destId="{B036333B-8D27-4FB3-A4AA-ED7EC0331AF4}" srcOrd="1" destOrd="0" presId="urn:microsoft.com/office/officeart/2005/8/layout/default#1"/>
    <dgm:cxn modelId="{4DEF56D6-0354-4DF5-A8C2-8A270B9F5750}" type="presParOf" srcId="{CB089867-06B6-4DC0-844F-38442D42EC17}" destId="{DD46F42D-AB2E-4E41-A3F1-7A3B448AD164}" srcOrd="2" destOrd="0" presId="urn:microsoft.com/office/officeart/2005/8/layout/default#1"/>
    <dgm:cxn modelId="{0C168AD8-466B-4942-ADAD-3AB86981639A}" type="presParOf" srcId="{CB089867-06B6-4DC0-844F-38442D42EC17}" destId="{198298C1-CBD8-44F0-B32F-64C92587AA2B}" srcOrd="3" destOrd="0" presId="urn:microsoft.com/office/officeart/2005/8/layout/default#1"/>
    <dgm:cxn modelId="{F569663C-273C-4F31-9901-8A51E0B76E88}" type="presParOf" srcId="{CB089867-06B6-4DC0-844F-38442D42EC17}" destId="{EAC5CA58-98B0-41D8-973B-558FF8199F2A}" srcOrd="4" destOrd="0" presId="urn:microsoft.com/office/officeart/2005/8/layout/default#1"/>
    <dgm:cxn modelId="{C122DE35-F157-4BF5-8667-E45E29A40FE8}" type="presParOf" srcId="{CB089867-06B6-4DC0-844F-38442D42EC17}" destId="{19FB991A-9E3F-422D-87B1-A3492D3FD232}" srcOrd="5" destOrd="0" presId="urn:microsoft.com/office/officeart/2005/8/layout/default#1"/>
    <dgm:cxn modelId="{06081451-F2C2-458C-84C8-4D96954FA436}" type="presParOf" srcId="{CB089867-06B6-4DC0-844F-38442D42EC17}" destId="{8A6581F3-9015-4E69-81FB-4B299936CB4C}" srcOrd="6" destOrd="0" presId="urn:microsoft.com/office/officeart/2005/8/layout/default#1"/>
    <dgm:cxn modelId="{DC1D687B-5454-4471-8437-B783D8FF0E5E}" type="presParOf" srcId="{CB089867-06B6-4DC0-844F-38442D42EC17}" destId="{FE74C5EF-67BC-4327-8732-E772DEBF6922}" srcOrd="7" destOrd="0" presId="urn:microsoft.com/office/officeart/2005/8/layout/default#1"/>
    <dgm:cxn modelId="{DC2677E4-00FF-4253-B11F-14131EB2A407}" type="presParOf" srcId="{CB089867-06B6-4DC0-844F-38442D42EC17}" destId="{81826D6A-3B08-46DF-883F-AC6934AF131E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0C7113-A7DC-451E-9084-C4BC374D1569}" type="doc">
      <dgm:prSet loTypeId="urn:microsoft.com/office/officeart/2005/8/layout/l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F34E49-8B2F-4820-AD3E-D4BDEEDE13F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52E37B51-DE15-4151-B8EF-D87C39F5B1EE}" type="parTrans" cxnId="{BADAE508-691E-4D41-B15B-AD135487353E}">
      <dgm:prSet/>
      <dgm:spPr/>
      <dgm:t>
        <a:bodyPr/>
        <a:lstStyle/>
        <a:p>
          <a:endParaRPr lang="ru-RU"/>
        </a:p>
      </dgm:t>
    </dgm:pt>
    <dgm:pt modelId="{4304429C-7A13-497B-A63B-384B23DA5694}" type="sibTrans" cxnId="{BADAE508-691E-4D41-B15B-AD135487353E}">
      <dgm:prSet/>
      <dgm:spPr/>
      <dgm:t>
        <a:bodyPr/>
        <a:lstStyle/>
        <a:p>
          <a:endParaRPr lang="ru-RU"/>
        </a:p>
      </dgm:t>
    </dgm:pt>
    <dgm:pt modelId="{26A259D1-E08F-495E-8BD6-13CB430AF9EC}">
      <dgm:prSet phldrT="[Текст]" custT="1"/>
      <dgm:spPr/>
      <dgm:t>
        <a:bodyPr/>
        <a:lstStyle/>
        <a:p>
          <a:r>
            <a:rPr lang="ru-RU" sz="2800" dirty="0" smtClean="0"/>
            <a:t>Повышение самооценки</a:t>
          </a:r>
          <a:endParaRPr lang="ru-RU" sz="2800" dirty="0"/>
        </a:p>
      </dgm:t>
    </dgm:pt>
    <dgm:pt modelId="{722BB7F9-1637-480E-B243-8D123D4FE276}" type="parTrans" cxnId="{3AFC6B25-24B6-4799-86FC-AD4DCDEE293A}">
      <dgm:prSet/>
      <dgm:spPr/>
      <dgm:t>
        <a:bodyPr/>
        <a:lstStyle/>
        <a:p>
          <a:endParaRPr lang="ru-RU"/>
        </a:p>
      </dgm:t>
    </dgm:pt>
    <dgm:pt modelId="{C4BB6DE8-160C-48F1-98C9-F9C50011F876}" type="sibTrans" cxnId="{3AFC6B25-24B6-4799-86FC-AD4DCDEE293A}">
      <dgm:prSet/>
      <dgm:spPr/>
      <dgm:t>
        <a:bodyPr/>
        <a:lstStyle/>
        <a:p>
          <a:endParaRPr lang="ru-RU"/>
        </a:p>
      </dgm:t>
    </dgm:pt>
    <dgm:pt modelId="{B9A04955-F16A-419C-9207-1D9301C011F1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3CB16EBC-6AE5-4E6A-B2EF-15830CDA1355}" type="parTrans" cxnId="{094B6935-6DAD-4075-9B32-AD2B519C5F07}">
      <dgm:prSet/>
      <dgm:spPr/>
      <dgm:t>
        <a:bodyPr/>
        <a:lstStyle/>
        <a:p>
          <a:endParaRPr lang="ru-RU"/>
        </a:p>
      </dgm:t>
    </dgm:pt>
    <dgm:pt modelId="{25B3783B-B7E0-4A80-B61F-612A8726A448}" type="sibTrans" cxnId="{094B6935-6DAD-4075-9B32-AD2B519C5F07}">
      <dgm:prSet/>
      <dgm:spPr/>
      <dgm:t>
        <a:bodyPr/>
        <a:lstStyle/>
        <a:p>
          <a:endParaRPr lang="ru-RU"/>
        </a:p>
      </dgm:t>
    </dgm:pt>
    <dgm:pt modelId="{20F4CAA1-4EA4-4F1F-97B0-2ADD1EC09D06}">
      <dgm:prSet phldrT="[Текст]" custT="1"/>
      <dgm:spPr/>
      <dgm:t>
        <a:bodyPr/>
        <a:lstStyle/>
        <a:p>
          <a:r>
            <a:rPr lang="ru-RU" sz="2400" dirty="0" smtClean="0"/>
            <a:t>Обучение ребенка умению управлять собой в конкретных, наиболее волнующих его ситуациях</a:t>
          </a:r>
          <a:r>
            <a:rPr lang="ru-RU" sz="1400" dirty="0" smtClean="0"/>
            <a:t>.</a:t>
          </a:r>
          <a:endParaRPr lang="ru-RU" sz="1400" dirty="0"/>
        </a:p>
      </dgm:t>
    </dgm:pt>
    <dgm:pt modelId="{8EB6E587-C5CE-4B23-A78E-1311DD972BE2}" type="parTrans" cxnId="{6D28C3AF-121E-4DEC-AF24-22B6EF450924}">
      <dgm:prSet/>
      <dgm:spPr/>
      <dgm:t>
        <a:bodyPr/>
        <a:lstStyle/>
        <a:p>
          <a:endParaRPr lang="ru-RU"/>
        </a:p>
      </dgm:t>
    </dgm:pt>
    <dgm:pt modelId="{8EABC07C-E175-404F-B31E-4EECC3117AA8}" type="sibTrans" cxnId="{6D28C3AF-121E-4DEC-AF24-22B6EF450924}">
      <dgm:prSet/>
      <dgm:spPr/>
      <dgm:t>
        <a:bodyPr/>
        <a:lstStyle/>
        <a:p>
          <a:endParaRPr lang="ru-RU"/>
        </a:p>
      </dgm:t>
    </dgm:pt>
    <dgm:pt modelId="{CF9CD2B7-D172-4020-A936-2B02A3B671D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11AAB228-3138-456C-AEB0-30BC51281522}" type="parTrans" cxnId="{F01157FE-1825-4FA8-BD36-049FFB99E690}">
      <dgm:prSet/>
      <dgm:spPr/>
      <dgm:t>
        <a:bodyPr/>
        <a:lstStyle/>
        <a:p>
          <a:endParaRPr lang="ru-RU"/>
        </a:p>
      </dgm:t>
    </dgm:pt>
    <dgm:pt modelId="{61C992E7-4AD0-4F26-A62F-F2A6267BA9BF}" type="sibTrans" cxnId="{F01157FE-1825-4FA8-BD36-049FFB99E690}">
      <dgm:prSet/>
      <dgm:spPr/>
      <dgm:t>
        <a:bodyPr/>
        <a:lstStyle/>
        <a:p>
          <a:endParaRPr lang="ru-RU"/>
        </a:p>
      </dgm:t>
    </dgm:pt>
    <dgm:pt modelId="{5272A25B-9527-45D6-B2C3-0D0C85B5607E}">
      <dgm:prSet phldrT="[Текст]" custT="1"/>
      <dgm:spPr/>
      <dgm:t>
        <a:bodyPr/>
        <a:lstStyle/>
        <a:p>
          <a:r>
            <a:rPr lang="ru-RU" sz="2800" dirty="0" smtClean="0"/>
            <a:t>Мышечное расслабление</a:t>
          </a:r>
          <a:endParaRPr lang="ru-RU" sz="2800" dirty="0"/>
        </a:p>
      </dgm:t>
    </dgm:pt>
    <dgm:pt modelId="{42556ACC-F842-49EF-8AB8-51E8FFE89FD2}" type="parTrans" cxnId="{C7473826-53BC-4021-9E58-C33A7B467B4C}">
      <dgm:prSet/>
      <dgm:spPr/>
      <dgm:t>
        <a:bodyPr/>
        <a:lstStyle/>
        <a:p>
          <a:endParaRPr lang="ru-RU"/>
        </a:p>
      </dgm:t>
    </dgm:pt>
    <dgm:pt modelId="{CA42EC4F-1C96-45FE-AF0A-A98BF714C68B}" type="sibTrans" cxnId="{C7473826-53BC-4021-9E58-C33A7B467B4C}">
      <dgm:prSet/>
      <dgm:spPr/>
      <dgm:t>
        <a:bodyPr/>
        <a:lstStyle/>
        <a:p>
          <a:endParaRPr lang="ru-RU"/>
        </a:p>
      </dgm:t>
    </dgm:pt>
    <dgm:pt modelId="{9AEB57E3-E672-46C1-AD09-5588AC7C5085}" type="pres">
      <dgm:prSet presAssocID="{8D0C7113-A7DC-451E-9084-C4BC374D156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4D108AD-6FBD-43F4-9F0A-1FB9F99986E7}" type="pres">
      <dgm:prSet presAssocID="{16F34E49-8B2F-4820-AD3E-D4BDEEDE13F7}" presName="horFlow" presStyleCnt="0"/>
      <dgm:spPr/>
    </dgm:pt>
    <dgm:pt modelId="{9796745F-7F0F-473E-ACCD-1B406612D9BC}" type="pres">
      <dgm:prSet presAssocID="{16F34E49-8B2F-4820-AD3E-D4BDEEDE13F7}" presName="bigChev" presStyleLbl="node1" presStyleIdx="0" presStyleCnt="3"/>
      <dgm:spPr/>
      <dgm:t>
        <a:bodyPr/>
        <a:lstStyle/>
        <a:p>
          <a:endParaRPr lang="ru-RU"/>
        </a:p>
      </dgm:t>
    </dgm:pt>
    <dgm:pt modelId="{3EFC3E80-12B9-47D8-BAF9-EF4DD84B489B}" type="pres">
      <dgm:prSet presAssocID="{722BB7F9-1637-480E-B243-8D123D4FE276}" presName="parTrans" presStyleCnt="0"/>
      <dgm:spPr/>
    </dgm:pt>
    <dgm:pt modelId="{047C2B51-E264-4669-B5E4-D8A7640799F6}" type="pres">
      <dgm:prSet presAssocID="{26A259D1-E08F-495E-8BD6-13CB430AF9EC}" presName="node" presStyleLbl="alignAccFollowNode1" presStyleIdx="0" presStyleCnt="3" custScaleX="2461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6D78F-C2E8-4C48-BFE2-9BE608EB86A8}" type="pres">
      <dgm:prSet presAssocID="{16F34E49-8B2F-4820-AD3E-D4BDEEDE13F7}" presName="vSp" presStyleCnt="0"/>
      <dgm:spPr/>
    </dgm:pt>
    <dgm:pt modelId="{0DF652BE-0CF3-4B38-A3EE-9677AF36285C}" type="pres">
      <dgm:prSet presAssocID="{B9A04955-F16A-419C-9207-1D9301C011F1}" presName="horFlow" presStyleCnt="0"/>
      <dgm:spPr/>
    </dgm:pt>
    <dgm:pt modelId="{3677452B-A169-40CD-A405-8EA4AC1E150F}" type="pres">
      <dgm:prSet presAssocID="{B9A04955-F16A-419C-9207-1D9301C011F1}" presName="bigChev" presStyleLbl="node1" presStyleIdx="1" presStyleCnt="3"/>
      <dgm:spPr/>
      <dgm:t>
        <a:bodyPr/>
        <a:lstStyle/>
        <a:p>
          <a:endParaRPr lang="ru-RU"/>
        </a:p>
      </dgm:t>
    </dgm:pt>
    <dgm:pt modelId="{F9C00F88-1035-4C7E-B852-F6F35A05ADA9}" type="pres">
      <dgm:prSet presAssocID="{8EB6E587-C5CE-4B23-A78E-1311DD972BE2}" presName="parTrans" presStyleCnt="0"/>
      <dgm:spPr/>
    </dgm:pt>
    <dgm:pt modelId="{CAB3268F-E026-4FA0-81D1-433452CB9F06}" type="pres">
      <dgm:prSet presAssocID="{20F4CAA1-4EA4-4F1F-97B0-2ADD1EC09D06}" presName="node" presStyleLbl="alignAccFollowNode1" presStyleIdx="1" presStyleCnt="3" custScaleX="238920" custScaleY="1847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13E4B7-49D3-4347-B9E7-22F0426435F2}" type="pres">
      <dgm:prSet presAssocID="{B9A04955-F16A-419C-9207-1D9301C011F1}" presName="vSp" presStyleCnt="0"/>
      <dgm:spPr/>
    </dgm:pt>
    <dgm:pt modelId="{6E1225A1-8139-4CEC-983E-F05E85F72088}" type="pres">
      <dgm:prSet presAssocID="{CF9CD2B7-D172-4020-A936-2B02A3B671DA}" presName="horFlow" presStyleCnt="0"/>
      <dgm:spPr/>
    </dgm:pt>
    <dgm:pt modelId="{92B5B587-1C56-4C6B-93B5-F0F1527A5417}" type="pres">
      <dgm:prSet presAssocID="{CF9CD2B7-D172-4020-A936-2B02A3B671DA}" presName="bigChev" presStyleLbl="node1" presStyleIdx="2" presStyleCnt="3"/>
      <dgm:spPr/>
      <dgm:t>
        <a:bodyPr/>
        <a:lstStyle/>
        <a:p>
          <a:endParaRPr lang="ru-RU"/>
        </a:p>
      </dgm:t>
    </dgm:pt>
    <dgm:pt modelId="{5E42EB29-8938-41E4-86C5-DA13034D9449}" type="pres">
      <dgm:prSet presAssocID="{42556ACC-F842-49EF-8AB8-51E8FFE89FD2}" presName="parTrans" presStyleCnt="0"/>
      <dgm:spPr/>
    </dgm:pt>
    <dgm:pt modelId="{E0065D1B-11EA-462A-A0E0-ECCF0756413A}" type="pres">
      <dgm:prSet presAssocID="{5272A25B-9527-45D6-B2C3-0D0C85B5607E}" presName="node" presStyleLbl="alignAccFollowNode1" presStyleIdx="2" presStyleCnt="3" custScaleX="2092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524A6C-7ECB-4D69-B318-271DCA273AF8}" type="presOf" srcId="{26A259D1-E08F-495E-8BD6-13CB430AF9EC}" destId="{047C2B51-E264-4669-B5E4-D8A7640799F6}" srcOrd="0" destOrd="0" presId="urn:microsoft.com/office/officeart/2005/8/layout/lProcess3"/>
    <dgm:cxn modelId="{3AFC6B25-24B6-4799-86FC-AD4DCDEE293A}" srcId="{16F34E49-8B2F-4820-AD3E-D4BDEEDE13F7}" destId="{26A259D1-E08F-495E-8BD6-13CB430AF9EC}" srcOrd="0" destOrd="0" parTransId="{722BB7F9-1637-480E-B243-8D123D4FE276}" sibTransId="{C4BB6DE8-160C-48F1-98C9-F9C50011F876}"/>
    <dgm:cxn modelId="{BADAE508-691E-4D41-B15B-AD135487353E}" srcId="{8D0C7113-A7DC-451E-9084-C4BC374D1569}" destId="{16F34E49-8B2F-4820-AD3E-D4BDEEDE13F7}" srcOrd="0" destOrd="0" parTransId="{52E37B51-DE15-4151-B8EF-D87C39F5B1EE}" sibTransId="{4304429C-7A13-497B-A63B-384B23DA5694}"/>
    <dgm:cxn modelId="{57055D3E-3708-4A53-BCD3-7C583867DACF}" type="presOf" srcId="{5272A25B-9527-45D6-B2C3-0D0C85B5607E}" destId="{E0065D1B-11EA-462A-A0E0-ECCF0756413A}" srcOrd="0" destOrd="0" presId="urn:microsoft.com/office/officeart/2005/8/layout/lProcess3"/>
    <dgm:cxn modelId="{094B6935-6DAD-4075-9B32-AD2B519C5F07}" srcId="{8D0C7113-A7DC-451E-9084-C4BC374D1569}" destId="{B9A04955-F16A-419C-9207-1D9301C011F1}" srcOrd="1" destOrd="0" parTransId="{3CB16EBC-6AE5-4E6A-B2EF-15830CDA1355}" sibTransId="{25B3783B-B7E0-4A80-B61F-612A8726A448}"/>
    <dgm:cxn modelId="{C7473826-53BC-4021-9E58-C33A7B467B4C}" srcId="{CF9CD2B7-D172-4020-A936-2B02A3B671DA}" destId="{5272A25B-9527-45D6-B2C3-0D0C85B5607E}" srcOrd="0" destOrd="0" parTransId="{42556ACC-F842-49EF-8AB8-51E8FFE89FD2}" sibTransId="{CA42EC4F-1C96-45FE-AF0A-A98BF714C68B}"/>
    <dgm:cxn modelId="{207E958B-C4C0-43FD-85FB-F955D9512DF1}" type="presOf" srcId="{16F34E49-8B2F-4820-AD3E-D4BDEEDE13F7}" destId="{9796745F-7F0F-473E-ACCD-1B406612D9BC}" srcOrd="0" destOrd="0" presId="urn:microsoft.com/office/officeart/2005/8/layout/lProcess3"/>
    <dgm:cxn modelId="{F01157FE-1825-4FA8-BD36-049FFB99E690}" srcId="{8D0C7113-A7DC-451E-9084-C4BC374D1569}" destId="{CF9CD2B7-D172-4020-A936-2B02A3B671DA}" srcOrd="2" destOrd="0" parTransId="{11AAB228-3138-456C-AEB0-30BC51281522}" sibTransId="{61C992E7-4AD0-4F26-A62F-F2A6267BA9BF}"/>
    <dgm:cxn modelId="{51CE98DF-AA19-4447-AACA-B5352AF11B7B}" type="presOf" srcId="{8D0C7113-A7DC-451E-9084-C4BC374D1569}" destId="{9AEB57E3-E672-46C1-AD09-5588AC7C5085}" srcOrd="0" destOrd="0" presId="urn:microsoft.com/office/officeart/2005/8/layout/lProcess3"/>
    <dgm:cxn modelId="{ACA73DB1-CD10-48B7-B5A4-F83266697764}" type="presOf" srcId="{CF9CD2B7-D172-4020-A936-2B02A3B671DA}" destId="{92B5B587-1C56-4C6B-93B5-F0F1527A5417}" srcOrd="0" destOrd="0" presId="urn:microsoft.com/office/officeart/2005/8/layout/lProcess3"/>
    <dgm:cxn modelId="{00FEEA31-05A8-485B-B9AD-3D913CCC0E72}" type="presOf" srcId="{20F4CAA1-4EA4-4F1F-97B0-2ADD1EC09D06}" destId="{CAB3268F-E026-4FA0-81D1-433452CB9F06}" srcOrd="0" destOrd="0" presId="urn:microsoft.com/office/officeart/2005/8/layout/lProcess3"/>
    <dgm:cxn modelId="{049F2752-D9C2-45C7-8BE9-64784CC14533}" type="presOf" srcId="{B9A04955-F16A-419C-9207-1D9301C011F1}" destId="{3677452B-A169-40CD-A405-8EA4AC1E150F}" srcOrd="0" destOrd="0" presId="urn:microsoft.com/office/officeart/2005/8/layout/lProcess3"/>
    <dgm:cxn modelId="{6D28C3AF-121E-4DEC-AF24-22B6EF450924}" srcId="{B9A04955-F16A-419C-9207-1D9301C011F1}" destId="{20F4CAA1-4EA4-4F1F-97B0-2ADD1EC09D06}" srcOrd="0" destOrd="0" parTransId="{8EB6E587-C5CE-4B23-A78E-1311DD972BE2}" sibTransId="{8EABC07C-E175-404F-B31E-4EECC3117AA8}"/>
    <dgm:cxn modelId="{7861822D-1185-4A8F-AB52-416AAC35CAB9}" type="presParOf" srcId="{9AEB57E3-E672-46C1-AD09-5588AC7C5085}" destId="{24D108AD-6FBD-43F4-9F0A-1FB9F99986E7}" srcOrd="0" destOrd="0" presId="urn:microsoft.com/office/officeart/2005/8/layout/lProcess3"/>
    <dgm:cxn modelId="{458D0FA8-0FCF-42B5-A02F-46DBDC1DF18E}" type="presParOf" srcId="{24D108AD-6FBD-43F4-9F0A-1FB9F99986E7}" destId="{9796745F-7F0F-473E-ACCD-1B406612D9BC}" srcOrd="0" destOrd="0" presId="urn:microsoft.com/office/officeart/2005/8/layout/lProcess3"/>
    <dgm:cxn modelId="{364E8389-1556-4049-88AA-549CAA126D94}" type="presParOf" srcId="{24D108AD-6FBD-43F4-9F0A-1FB9F99986E7}" destId="{3EFC3E80-12B9-47D8-BAF9-EF4DD84B489B}" srcOrd="1" destOrd="0" presId="urn:microsoft.com/office/officeart/2005/8/layout/lProcess3"/>
    <dgm:cxn modelId="{5F9D8B18-2476-43E0-B51E-5E3F552F6298}" type="presParOf" srcId="{24D108AD-6FBD-43F4-9F0A-1FB9F99986E7}" destId="{047C2B51-E264-4669-B5E4-D8A7640799F6}" srcOrd="2" destOrd="0" presId="urn:microsoft.com/office/officeart/2005/8/layout/lProcess3"/>
    <dgm:cxn modelId="{88DD9561-D987-418B-B31A-641E361B5185}" type="presParOf" srcId="{9AEB57E3-E672-46C1-AD09-5588AC7C5085}" destId="{77E6D78F-C2E8-4C48-BFE2-9BE608EB86A8}" srcOrd="1" destOrd="0" presId="urn:microsoft.com/office/officeart/2005/8/layout/lProcess3"/>
    <dgm:cxn modelId="{2125737C-320F-41FA-9120-57DEA116AD02}" type="presParOf" srcId="{9AEB57E3-E672-46C1-AD09-5588AC7C5085}" destId="{0DF652BE-0CF3-4B38-A3EE-9677AF36285C}" srcOrd="2" destOrd="0" presId="urn:microsoft.com/office/officeart/2005/8/layout/lProcess3"/>
    <dgm:cxn modelId="{06C845D0-4630-4264-8C9A-3BC5AC625EFB}" type="presParOf" srcId="{0DF652BE-0CF3-4B38-A3EE-9677AF36285C}" destId="{3677452B-A169-40CD-A405-8EA4AC1E150F}" srcOrd="0" destOrd="0" presId="urn:microsoft.com/office/officeart/2005/8/layout/lProcess3"/>
    <dgm:cxn modelId="{78A72C14-6E1A-4B31-8FEA-E7B388847CFC}" type="presParOf" srcId="{0DF652BE-0CF3-4B38-A3EE-9677AF36285C}" destId="{F9C00F88-1035-4C7E-B852-F6F35A05ADA9}" srcOrd="1" destOrd="0" presId="urn:microsoft.com/office/officeart/2005/8/layout/lProcess3"/>
    <dgm:cxn modelId="{B18CC7C8-AAAE-4A62-9981-D9C68E995E57}" type="presParOf" srcId="{0DF652BE-0CF3-4B38-A3EE-9677AF36285C}" destId="{CAB3268F-E026-4FA0-81D1-433452CB9F06}" srcOrd="2" destOrd="0" presId="urn:microsoft.com/office/officeart/2005/8/layout/lProcess3"/>
    <dgm:cxn modelId="{C6A7F0B7-1133-4B91-A288-9567B267CD05}" type="presParOf" srcId="{9AEB57E3-E672-46C1-AD09-5588AC7C5085}" destId="{6113E4B7-49D3-4347-B9E7-22F0426435F2}" srcOrd="3" destOrd="0" presId="urn:microsoft.com/office/officeart/2005/8/layout/lProcess3"/>
    <dgm:cxn modelId="{8B1B68A8-184B-4870-8BAC-BF7BD7318E3B}" type="presParOf" srcId="{9AEB57E3-E672-46C1-AD09-5588AC7C5085}" destId="{6E1225A1-8139-4CEC-983E-F05E85F72088}" srcOrd="4" destOrd="0" presId="urn:microsoft.com/office/officeart/2005/8/layout/lProcess3"/>
    <dgm:cxn modelId="{D88AD9CE-6971-4EF6-8D20-AED61FCA05A2}" type="presParOf" srcId="{6E1225A1-8139-4CEC-983E-F05E85F72088}" destId="{92B5B587-1C56-4C6B-93B5-F0F1527A5417}" srcOrd="0" destOrd="0" presId="urn:microsoft.com/office/officeart/2005/8/layout/lProcess3"/>
    <dgm:cxn modelId="{149B7771-3DDC-4ABD-B27F-84B4FE1F6659}" type="presParOf" srcId="{6E1225A1-8139-4CEC-983E-F05E85F72088}" destId="{5E42EB29-8938-41E4-86C5-DA13034D9449}" srcOrd="1" destOrd="0" presId="urn:microsoft.com/office/officeart/2005/8/layout/lProcess3"/>
    <dgm:cxn modelId="{3D5BA946-C04B-4669-8ED5-C000A0395C28}" type="presParOf" srcId="{6E1225A1-8139-4CEC-983E-F05E85F72088}" destId="{E0065D1B-11EA-462A-A0E0-ECCF075641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20282-3260-4930-A115-B187DE9509E5}">
      <dsp:nvSpPr>
        <dsp:cNvPr id="0" name=""/>
        <dsp:cNvSpPr/>
      </dsp:nvSpPr>
      <dsp:spPr>
        <a:xfrm>
          <a:off x="2134357" y="219"/>
          <a:ext cx="1946681" cy="880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Э.И. Осипук</a:t>
          </a:r>
          <a:endParaRPr lang="ru-RU" sz="2200" kern="1200" dirty="0"/>
        </a:p>
      </dsp:txBody>
      <dsp:txXfrm>
        <a:off x="2134357" y="219"/>
        <a:ext cx="1946681" cy="880452"/>
      </dsp:txXfrm>
    </dsp:sp>
    <dsp:sp modelId="{E74EB388-1E8E-44EC-B90A-8EE464D8B9A6}">
      <dsp:nvSpPr>
        <dsp:cNvPr id="0" name=""/>
        <dsp:cNvSpPr/>
      </dsp:nvSpPr>
      <dsp:spPr>
        <a:xfrm>
          <a:off x="1175544" y="219"/>
          <a:ext cx="871648" cy="88045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942E05-F4A8-4515-A180-7C6AAEE91DD9}">
      <dsp:nvSpPr>
        <dsp:cNvPr id="0" name=""/>
        <dsp:cNvSpPr/>
      </dsp:nvSpPr>
      <dsp:spPr>
        <a:xfrm>
          <a:off x="1175544" y="1025947"/>
          <a:ext cx="1946681" cy="880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Т.М Грабенко</a:t>
          </a:r>
          <a:endParaRPr lang="ru-RU" sz="2200" kern="1200" dirty="0"/>
        </a:p>
      </dsp:txBody>
      <dsp:txXfrm>
        <a:off x="1175544" y="1025947"/>
        <a:ext cx="1946681" cy="880452"/>
      </dsp:txXfrm>
    </dsp:sp>
    <dsp:sp modelId="{C1842A0B-F70F-467F-A081-4B6EFDC9B049}">
      <dsp:nvSpPr>
        <dsp:cNvPr id="0" name=""/>
        <dsp:cNvSpPr/>
      </dsp:nvSpPr>
      <dsp:spPr>
        <a:xfrm>
          <a:off x="3209390" y="1025947"/>
          <a:ext cx="871648" cy="88045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9F369-A351-4789-8097-760F977604D5}">
      <dsp:nvSpPr>
        <dsp:cNvPr id="0" name=""/>
        <dsp:cNvSpPr/>
      </dsp:nvSpPr>
      <dsp:spPr>
        <a:xfrm>
          <a:off x="2134357" y="2051675"/>
          <a:ext cx="1946681" cy="880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Т.Д. Зинкевич-Евстигнеева</a:t>
          </a:r>
          <a:endParaRPr lang="ru-RU" sz="2200" kern="1200" dirty="0"/>
        </a:p>
      </dsp:txBody>
      <dsp:txXfrm>
        <a:off x="2134357" y="2051675"/>
        <a:ext cx="1946681" cy="880452"/>
      </dsp:txXfrm>
    </dsp:sp>
    <dsp:sp modelId="{FB66FB9A-9DFD-4E7E-92DC-C80DD878107A}">
      <dsp:nvSpPr>
        <dsp:cNvPr id="0" name=""/>
        <dsp:cNvSpPr/>
      </dsp:nvSpPr>
      <dsp:spPr>
        <a:xfrm>
          <a:off x="1175544" y="2051675"/>
          <a:ext cx="871648" cy="88045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14CEA6-095B-4B6F-B07C-4FB1EBD5BFDB}">
      <dsp:nvSpPr>
        <dsp:cNvPr id="0" name=""/>
        <dsp:cNvSpPr/>
      </dsp:nvSpPr>
      <dsp:spPr>
        <a:xfrm>
          <a:off x="1175544" y="3077402"/>
          <a:ext cx="1946681" cy="880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Н.В. Кузуб</a:t>
          </a:r>
          <a:endParaRPr lang="ru-RU" sz="2200" kern="1200" dirty="0"/>
        </a:p>
      </dsp:txBody>
      <dsp:txXfrm>
        <a:off x="1175544" y="3077402"/>
        <a:ext cx="1946681" cy="880452"/>
      </dsp:txXfrm>
    </dsp:sp>
    <dsp:sp modelId="{D3F1CE12-7D55-443C-BD32-9196F999A649}">
      <dsp:nvSpPr>
        <dsp:cNvPr id="0" name=""/>
        <dsp:cNvSpPr/>
      </dsp:nvSpPr>
      <dsp:spPr>
        <a:xfrm>
          <a:off x="3209390" y="3077402"/>
          <a:ext cx="871648" cy="88045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CD9FF-E36C-4942-A9F4-339E7EFF6421}">
      <dsp:nvSpPr>
        <dsp:cNvPr id="0" name=""/>
        <dsp:cNvSpPr/>
      </dsp:nvSpPr>
      <dsp:spPr>
        <a:xfrm>
          <a:off x="2134357" y="4103130"/>
          <a:ext cx="1946681" cy="880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Н.А. Сакович</a:t>
          </a:r>
          <a:endParaRPr lang="ru-RU" sz="2200" kern="1200" dirty="0"/>
        </a:p>
      </dsp:txBody>
      <dsp:txXfrm>
        <a:off x="2134357" y="4103130"/>
        <a:ext cx="1946681" cy="880452"/>
      </dsp:txXfrm>
    </dsp:sp>
    <dsp:sp modelId="{65CC654D-38C2-47D7-8C91-BC9E999C9EBA}">
      <dsp:nvSpPr>
        <dsp:cNvPr id="0" name=""/>
        <dsp:cNvSpPr/>
      </dsp:nvSpPr>
      <dsp:spPr>
        <a:xfrm>
          <a:off x="1175544" y="4103130"/>
          <a:ext cx="871648" cy="88045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4B6E81-CA2E-4E68-A208-CA86C968EE45}">
      <dsp:nvSpPr>
        <dsp:cNvPr id="0" name=""/>
        <dsp:cNvSpPr/>
      </dsp:nvSpPr>
      <dsp:spPr>
        <a:xfrm>
          <a:off x="1175544" y="5128858"/>
          <a:ext cx="1946681" cy="8804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 </a:t>
          </a:r>
          <a:r>
            <a:rPr lang="ru-RU" sz="2200" kern="1200" dirty="0" smtClean="0"/>
            <a:t>О.И. Логинова</a:t>
          </a:r>
          <a:endParaRPr lang="ru-RU" sz="2200" kern="1200" dirty="0"/>
        </a:p>
      </dsp:txBody>
      <dsp:txXfrm>
        <a:off x="1175544" y="5128858"/>
        <a:ext cx="1946681" cy="880452"/>
      </dsp:txXfrm>
    </dsp:sp>
    <dsp:sp modelId="{AA39FB81-A526-43BF-A2CD-C8D5E901AD19}">
      <dsp:nvSpPr>
        <dsp:cNvPr id="0" name=""/>
        <dsp:cNvSpPr/>
      </dsp:nvSpPr>
      <dsp:spPr>
        <a:xfrm>
          <a:off x="3209390" y="5128858"/>
          <a:ext cx="871648" cy="88045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6EBDC3-143B-4956-BA3E-FC9CA4CD0712}">
      <dsp:nvSpPr>
        <dsp:cNvPr id="0" name=""/>
        <dsp:cNvSpPr/>
      </dsp:nvSpPr>
      <dsp:spPr>
        <a:xfrm>
          <a:off x="1074687" y="3906"/>
          <a:ext cx="3330773" cy="19984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Во – первых, существенно </a:t>
          </a:r>
          <a:r>
            <a:rPr lang="ru-RU" sz="1700" b="1" kern="1200" smtClean="0"/>
            <a:t>усиливается желание ребёнка узнать что-то новое, экспериментировать и работать самостоятельно.</a:t>
          </a:r>
          <a:endParaRPr lang="ru-RU" sz="1700" b="1" kern="1200" dirty="0"/>
        </a:p>
      </dsp:txBody>
      <dsp:txXfrm>
        <a:off x="1074687" y="3906"/>
        <a:ext cx="3330773" cy="1998464"/>
      </dsp:txXfrm>
    </dsp:sp>
    <dsp:sp modelId="{DD46F42D-AB2E-4E41-A3F1-7A3B448AD164}">
      <dsp:nvSpPr>
        <dsp:cNvPr id="0" name=""/>
        <dsp:cNvSpPr/>
      </dsp:nvSpPr>
      <dsp:spPr>
        <a:xfrm>
          <a:off x="4738538" y="3906"/>
          <a:ext cx="3330773" cy="199846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Во – вторых, в песочнице мощно развивается «тактильная» чувствительность, как основа развития «ручного интеллекта».</a:t>
          </a:r>
          <a:endParaRPr lang="ru-RU" sz="1700" b="1" kern="1200" dirty="0"/>
        </a:p>
      </dsp:txBody>
      <dsp:txXfrm>
        <a:off x="4738538" y="3906"/>
        <a:ext cx="3330773" cy="1998464"/>
      </dsp:txXfrm>
    </dsp:sp>
    <dsp:sp modelId="{EAC5CA58-98B0-41D8-973B-558FF8199F2A}">
      <dsp:nvSpPr>
        <dsp:cNvPr id="0" name=""/>
        <dsp:cNvSpPr/>
      </dsp:nvSpPr>
      <dsp:spPr>
        <a:xfrm>
          <a:off x="1074687" y="2335447"/>
          <a:ext cx="3330773" cy="199846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В – третьих, в игре с песком более гармонично и интенсивно развиваются все высшие психические функции (память, мышление, восприятие, внимание, а также речь и моторика.</a:t>
          </a:r>
          <a:endParaRPr lang="ru-RU" sz="1700" b="1" kern="1200" dirty="0"/>
        </a:p>
      </dsp:txBody>
      <dsp:txXfrm>
        <a:off x="1074687" y="2335447"/>
        <a:ext cx="3330773" cy="1998464"/>
      </dsp:txXfrm>
    </dsp:sp>
    <dsp:sp modelId="{8A6581F3-9015-4E69-81FB-4B299936CB4C}">
      <dsp:nvSpPr>
        <dsp:cNvPr id="0" name=""/>
        <dsp:cNvSpPr/>
      </dsp:nvSpPr>
      <dsp:spPr>
        <a:xfrm>
          <a:off x="4738538" y="2335447"/>
          <a:ext cx="3330773" cy="19984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В – четвёртых, совершенствуется развитие предметно – игровой деятельности, что в дальнейшем способствует развитию сюжетно – ролевой игры и коммуникативных навыков ребёнка.</a:t>
          </a:r>
          <a:endParaRPr lang="ru-RU" sz="1700" b="1" kern="1200" dirty="0"/>
        </a:p>
      </dsp:txBody>
      <dsp:txXfrm>
        <a:off x="4738538" y="2335447"/>
        <a:ext cx="3330773" cy="1998464"/>
      </dsp:txXfrm>
    </dsp:sp>
    <dsp:sp modelId="{81826D6A-3B08-46DF-883F-AC6934AF131E}">
      <dsp:nvSpPr>
        <dsp:cNvPr id="0" name=""/>
        <dsp:cNvSpPr/>
      </dsp:nvSpPr>
      <dsp:spPr>
        <a:xfrm>
          <a:off x="1115623" y="4666989"/>
          <a:ext cx="6912753" cy="199846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/>
            <a:t>В – пятых, песок, как и вода, способен «заземлять» отрицательную энергию. </a:t>
          </a:r>
          <a:r>
            <a:rPr lang="ru-RU" sz="1700" b="1" u="sng" kern="1200" dirty="0" smtClean="0"/>
            <a:t>Это его свойство особенно востребовано в работе с «особыми» детьми: дети с нарушениями речи, агрессивные дети, тревожные дети и др.</a:t>
          </a:r>
          <a:endParaRPr lang="ru-RU" sz="1700" b="1" u="sng" kern="1200" dirty="0"/>
        </a:p>
      </dsp:txBody>
      <dsp:txXfrm>
        <a:off x="1115623" y="4666989"/>
        <a:ext cx="6912753" cy="19984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6745F-7F0F-473E-ACCD-1B406612D9BC}">
      <dsp:nvSpPr>
        <dsp:cNvPr id="0" name=""/>
        <dsp:cNvSpPr/>
      </dsp:nvSpPr>
      <dsp:spPr>
        <a:xfrm>
          <a:off x="95" y="634354"/>
          <a:ext cx="2824906" cy="1129962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</a:t>
          </a:r>
          <a:endParaRPr lang="ru-RU" sz="6500" kern="1200" dirty="0"/>
        </a:p>
      </dsp:txBody>
      <dsp:txXfrm>
        <a:off x="565076" y="634354"/>
        <a:ext cx="1694944" cy="1129962"/>
      </dsp:txXfrm>
    </dsp:sp>
    <dsp:sp modelId="{047C2B51-E264-4669-B5E4-D8A7640799F6}">
      <dsp:nvSpPr>
        <dsp:cNvPr id="0" name=""/>
        <dsp:cNvSpPr/>
      </dsp:nvSpPr>
      <dsp:spPr>
        <a:xfrm>
          <a:off x="2457764" y="730401"/>
          <a:ext cx="5771739" cy="937869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Повышение самооценки</a:t>
          </a:r>
          <a:endParaRPr lang="ru-RU" sz="2800" kern="1200" dirty="0"/>
        </a:p>
      </dsp:txBody>
      <dsp:txXfrm>
        <a:off x="2926699" y="730401"/>
        <a:ext cx="4833870" cy="937869"/>
      </dsp:txXfrm>
    </dsp:sp>
    <dsp:sp modelId="{3677452B-A169-40CD-A405-8EA4AC1E150F}">
      <dsp:nvSpPr>
        <dsp:cNvPr id="0" name=""/>
        <dsp:cNvSpPr/>
      </dsp:nvSpPr>
      <dsp:spPr>
        <a:xfrm>
          <a:off x="95" y="2223760"/>
          <a:ext cx="2824906" cy="1129962"/>
        </a:xfrm>
        <a:prstGeom prst="chevron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</a:t>
          </a:r>
          <a:endParaRPr lang="ru-RU" sz="6500" kern="1200" dirty="0"/>
        </a:p>
      </dsp:txBody>
      <dsp:txXfrm>
        <a:off x="565076" y="2223760"/>
        <a:ext cx="1694944" cy="1129962"/>
      </dsp:txXfrm>
    </dsp:sp>
    <dsp:sp modelId="{CAB3268F-E026-4FA0-81D1-433452CB9F06}">
      <dsp:nvSpPr>
        <dsp:cNvPr id="0" name=""/>
        <dsp:cNvSpPr/>
      </dsp:nvSpPr>
      <dsp:spPr>
        <a:xfrm>
          <a:off x="2457764" y="1922511"/>
          <a:ext cx="5601891" cy="1732459"/>
        </a:xfrm>
        <a:prstGeom prst="chevron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Обучение ребенка умению управлять собой в конкретных, наиболее волнующих его ситуациях</a:t>
          </a:r>
          <a:r>
            <a:rPr lang="ru-RU" sz="1400" kern="1200" dirty="0" smtClean="0"/>
            <a:t>.</a:t>
          </a:r>
          <a:endParaRPr lang="ru-RU" sz="1400" kern="1200" dirty="0"/>
        </a:p>
      </dsp:txBody>
      <dsp:txXfrm>
        <a:off x="3323994" y="1922511"/>
        <a:ext cx="3869432" cy="1732459"/>
      </dsp:txXfrm>
    </dsp:sp>
    <dsp:sp modelId="{92B5B587-1C56-4C6B-93B5-F0F1527A5417}">
      <dsp:nvSpPr>
        <dsp:cNvPr id="0" name=""/>
        <dsp:cNvSpPr/>
      </dsp:nvSpPr>
      <dsp:spPr>
        <a:xfrm>
          <a:off x="95" y="3813166"/>
          <a:ext cx="2824906" cy="1129962"/>
        </a:xfrm>
        <a:prstGeom prst="chevron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41275" rIns="0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3</a:t>
          </a:r>
          <a:endParaRPr lang="ru-RU" sz="6500" kern="1200" dirty="0"/>
        </a:p>
      </dsp:txBody>
      <dsp:txXfrm>
        <a:off x="565076" y="3813166"/>
        <a:ext cx="1694944" cy="1129962"/>
      </dsp:txXfrm>
    </dsp:sp>
    <dsp:sp modelId="{E0065D1B-11EA-462A-A0E0-ECCF0756413A}">
      <dsp:nvSpPr>
        <dsp:cNvPr id="0" name=""/>
        <dsp:cNvSpPr/>
      </dsp:nvSpPr>
      <dsp:spPr>
        <a:xfrm>
          <a:off x="2457764" y="3909212"/>
          <a:ext cx="4905476" cy="937869"/>
        </a:xfrm>
        <a:prstGeom prst="chevron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Мышечное расслабление</a:t>
          </a:r>
          <a:endParaRPr lang="ru-RU" sz="2800" kern="1200" dirty="0"/>
        </a:p>
      </dsp:txBody>
      <dsp:txXfrm>
        <a:off x="2926699" y="3909212"/>
        <a:ext cx="3967607" cy="937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4AA0-D322-4448-8746-6A1B76560BFF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729-4910-44AC-AF8E-38E1ADD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270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4AA0-D322-4448-8746-6A1B76560BFF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729-4910-44AC-AF8E-38E1ADD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1895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4AA0-D322-4448-8746-6A1B76560BFF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729-4910-44AC-AF8E-38E1ADD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62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4AA0-D322-4448-8746-6A1B76560BFF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729-4910-44AC-AF8E-38E1ADD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860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4AA0-D322-4448-8746-6A1B76560BFF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729-4910-44AC-AF8E-38E1ADD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908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4AA0-D322-4448-8746-6A1B76560BFF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729-4910-44AC-AF8E-38E1ADD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4256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4AA0-D322-4448-8746-6A1B76560BFF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729-4910-44AC-AF8E-38E1ADD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739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4AA0-D322-4448-8746-6A1B76560BFF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729-4910-44AC-AF8E-38E1ADD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673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4AA0-D322-4448-8746-6A1B76560BFF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729-4910-44AC-AF8E-38E1ADD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77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4AA0-D322-4448-8746-6A1B76560BFF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729-4910-44AC-AF8E-38E1ADD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54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4AA0-D322-4448-8746-6A1B76560BFF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30729-4910-44AC-AF8E-38E1ADD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03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A4AA0-D322-4448-8746-6A1B76560BFF}" type="datetimeFigureOut">
              <a:rPr lang="ru-RU" smtClean="0"/>
              <a:pPr/>
              <a:t>20.05.2019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30729-4910-44AC-AF8E-38E1ADD4E8E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06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9173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Особенности  работы педагога-психолога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с тревожными детьми дошкольного возраста.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Подготовила педагог-психолог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МАДОУ Детский сад №51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Анастасия Колупаева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51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Использование песочной </a:t>
            </a:r>
            <a:r>
              <a:rPr lang="ru-RU" sz="3200" b="1" dirty="0" err="1" smtClean="0"/>
              <a:t>игротерапии</a:t>
            </a:r>
            <a:r>
              <a:rPr lang="ru-RU" sz="3200" b="1" dirty="0" smtClean="0"/>
              <a:t> даёт положительные результаты: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92514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- Оказывается положительное влияние на развитие речи, мышления, познавательных процессов и творческих способностей детей;</a:t>
            </a:r>
          </a:p>
          <a:p>
            <a:r>
              <a:rPr lang="ru-RU" dirty="0" smtClean="0"/>
              <a:t>- Вызывает положительные эмоции (радость, удивление). Снижает негативные проявления (страх, тревожность) и уменьшает проявление отрицательных эмоций (злость, гнев, обида);</a:t>
            </a:r>
          </a:p>
          <a:p>
            <a:r>
              <a:rPr lang="ru-RU" dirty="0" smtClean="0"/>
              <a:t>- Совершенствует гуманные чувства детей, делает их добрее. Учит их выражать свои эмоции в безобидной форме.</a:t>
            </a: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20"/>
          <a:stretch/>
        </p:blipFill>
        <p:spPr>
          <a:xfrm rot="16200000">
            <a:off x="5079503" y="1697361"/>
            <a:ext cx="3394472" cy="3977430"/>
          </a:xfrm>
        </p:spPr>
      </p:pic>
    </p:spTree>
    <p:extLst>
      <p:ext uri="{BB962C8B-B14F-4D97-AF65-F5344CB8AC3E}">
        <p14:creationId xmlns:p14="http://schemas.microsoft.com/office/powerpoint/2010/main" xmlns="" val="36268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Песочная терапия на световых столах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1268760"/>
            <a:ext cx="4608512" cy="5400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взаимодействие </a:t>
            </a:r>
            <a:r>
              <a:rPr lang="ru-RU" dirty="0"/>
              <a:t>ребенка с песком позволяет уменьшить внутреннюю тревогу, </a:t>
            </a:r>
            <a:endParaRPr lang="ru-RU" dirty="0" smtClean="0"/>
          </a:p>
          <a:p>
            <a:r>
              <a:rPr lang="ru-RU" dirty="0" smtClean="0"/>
              <a:t>преодолеть </a:t>
            </a:r>
            <a:r>
              <a:rPr lang="ru-RU" dirty="0"/>
              <a:t>негативизм, </a:t>
            </a:r>
            <a:endParaRPr lang="ru-RU" dirty="0" smtClean="0"/>
          </a:p>
          <a:p>
            <a:r>
              <a:rPr lang="ru-RU" dirty="0" smtClean="0"/>
              <a:t>снять </a:t>
            </a:r>
            <a:r>
              <a:rPr lang="ru-RU" dirty="0"/>
              <a:t>эмоциональное напряжение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устранить страхи, </a:t>
            </a:r>
            <a:endParaRPr lang="ru-RU" dirty="0" smtClean="0"/>
          </a:p>
          <a:p>
            <a:r>
              <a:rPr lang="ru-RU" dirty="0" smtClean="0"/>
              <a:t>развить </a:t>
            </a:r>
            <a:r>
              <a:rPr lang="ru-RU" dirty="0"/>
              <a:t>сенсомоторные навыки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тем самым подготовить почву для конструктивного взаимодействия. </a:t>
            </a:r>
            <a:endParaRPr lang="ru-RU" dirty="0" smtClean="0"/>
          </a:p>
          <a:p>
            <a:r>
              <a:rPr lang="ru-RU" dirty="0" smtClean="0"/>
              <a:t>Игра </a:t>
            </a:r>
            <a:r>
              <a:rPr lang="ru-RU" dirty="0"/>
              <a:t>на песке может служить тревожному ребенку жизненно важной </a:t>
            </a:r>
            <a:r>
              <a:rPr lang="ru-RU" dirty="0" smtClean="0"/>
              <a:t>поддержкой,</a:t>
            </a:r>
          </a:p>
          <a:p>
            <a:r>
              <a:rPr lang="ru-RU" dirty="0" smtClean="0"/>
              <a:t>а </a:t>
            </a:r>
            <a:r>
              <a:rPr lang="ru-RU" dirty="0"/>
              <a:t>также средством выражения себя на доступном уровне.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004048" y="1484784"/>
            <a:ext cx="3922216" cy="5229622"/>
          </a:xfrm>
        </p:spPr>
      </p:pic>
    </p:spTree>
    <p:extLst>
      <p:ext uri="{BB962C8B-B14F-4D97-AF65-F5344CB8AC3E}">
        <p14:creationId xmlns:p14="http://schemas.microsoft.com/office/powerpoint/2010/main" xmlns="" val="27332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78315355"/>
              </p:ext>
            </p:extLst>
          </p:nvPr>
        </p:nvGraphicFramePr>
        <p:xfrm>
          <a:off x="457200" y="548680"/>
          <a:ext cx="8229600" cy="5577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3191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Упражнение «Веселый - грустный - сердитый - испуганный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Цели </a:t>
            </a:r>
            <a:r>
              <a:rPr lang="ru-RU" b="1" dirty="0"/>
              <a:t>использования:</a:t>
            </a:r>
            <a:r>
              <a:rPr lang="ru-RU" dirty="0"/>
              <a:t> знакомство детей с основными эмоциями; обучение определению эмоционального состояния и его отражению вербально и </a:t>
            </a:r>
            <a:r>
              <a:rPr lang="ru-RU" dirty="0" err="1"/>
              <a:t>невербально</a:t>
            </a:r>
            <a:r>
              <a:rPr lang="ru-RU" dirty="0"/>
              <a:t>; помощь в осознании переживаемых эмоций. </a:t>
            </a:r>
          </a:p>
          <a:p>
            <a:r>
              <a:rPr lang="ru-RU" b="1" dirty="0"/>
              <a:t>Форма проведения:</a:t>
            </a:r>
            <a:r>
              <a:rPr lang="ru-RU" dirty="0"/>
              <a:t> групповая.</a:t>
            </a:r>
          </a:p>
          <a:p>
            <a:r>
              <a:rPr lang="ru-RU" dirty="0"/>
              <a:t>Детям предлагается нарисовать песком на световом столе животных, выражающих разные эмо­ции (радость, злость, испуг, обиду, удивление). Потом каждый из них по очереди рассказывает:</a:t>
            </a:r>
          </a:p>
          <a:p>
            <a:r>
              <a:rPr lang="ru-RU" dirty="0"/>
              <a:t>•	кого он нарисовал;</a:t>
            </a:r>
          </a:p>
          <a:p>
            <a:r>
              <a:rPr lang="ru-RU" dirty="0"/>
              <a:t>какое настроение у нарисованного животного;</a:t>
            </a:r>
          </a:p>
          <a:p>
            <a:r>
              <a:rPr lang="ru-RU" dirty="0"/>
              <a:t>что оно чувствует;</a:t>
            </a:r>
          </a:p>
          <a:p>
            <a:r>
              <a:rPr lang="ru-RU" dirty="0"/>
              <a:t>что с ним случилось и почему;</a:t>
            </a:r>
          </a:p>
          <a:p>
            <a:r>
              <a:rPr lang="ru-RU" dirty="0"/>
              <a:t>что можно ему посоветовать.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153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Упражнение «Мое настроение»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smtClean="0"/>
              <a:t>Цели </a:t>
            </a:r>
            <a:r>
              <a:rPr lang="ru-RU" b="1" dirty="0"/>
              <a:t>использования</a:t>
            </a:r>
            <a:r>
              <a:rPr lang="ru-RU" dirty="0"/>
              <a:t>: ознакомление детей с основными эмоциями; обучение определению эмоционального состояния и отражение его вербально и </a:t>
            </a:r>
            <a:r>
              <a:rPr lang="ru-RU" dirty="0" err="1"/>
              <a:t>невербально</a:t>
            </a:r>
            <a:r>
              <a:rPr lang="ru-RU" dirty="0"/>
              <a:t>; помощь в осознании испытываемых эмоций. </a:t>
            </a:r>
          </a:p>
          <a:p>
            <a:r>
              <a:rPr lang="ru-RU" b="1" dirty="0"/>
              <a:t>Форма проведения:</a:t>
            </a:r>
            <a:r>
              <a:rPr lang="ru-RU" dirty="0"/>
              <a:t> групповая.</a:t>
            </a:r>
          </a:p>
          <a:p>
            <a:r>
              <a:rPr lang="ru-RU" b="1" dirty="0"/>
              <a:t>Дополнительные материалы</a:t>
            </a:r>
            <a:r>
              <a:rPr lang="ru-RU" dirty="0"/>
              <a:t>: зеркала в безопасной оправе, карточки-пиктограммы эмо­циональных состояний.</a:t>
            </a:r>
          </a:p>
          <a:p>
            <a:r>
              <a:rPr lang="ru-RU" dirty="0"/>
              <a:t>Детям раздаются небольшие зеркала и карточки - пиктограммы эмоциональных стояний. Психолог просит их выразить на лице ту эмоцию, которую они увидели на карточке, и по­смотреть на себя в зеркало. Детям нужно запомнить свое отражение в зеркале, а затем нарисовать его песком на световом столе. После рисования каждый ребенок рассказывает о своем рисунке:</a:t>
            </a:r>
          </a:p>
          <a:p>
            <a:r>
              <a:rPr lang="ru-RU" dirty="0"/>
              <a:t>какое настроение он изобразил;</a:t>
            </a:r>
          </a:p>
          <a:p>
            <a:r>
              <a:rPr lang="ru-RU" dirty="0"/>
              <a:t>в каких ситуациях (случаях) он испытывает подобные чувства;</a:t>
            </a:r>
          </a:p>
          <a:p>
            <a:r>
              <a:rPr lang="ru-RU" dirty="0"/>
              <a:t>•	что можно ему посоветовать.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4271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2954"/>
            <a:ext cx="9036496" cy="6775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1037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708"/>
          <a:stretch/>
        </p:blipFill>
        <p:spPr bwMode="auto">
          <a:xfrm>
            <a:off x="179512" y="0"/>
            <a:ext cx="4676196" cy="5256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299826" cy="5733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9156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8617" y="860051"/>
            <a:ext cx="4445383" cy="575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https://pp.userapi.com/c845016/v845016844/1d7057/jXaPRQcOgQ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86167"/>
            <a:ext cx="4343329" cy="5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19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Рисование </a:t>
            </a:r>
            <a:r>
              <a:rPr lang="ru-RU" dirty="0"/>
              <a:t>песком стабилизирует эмоциональное со­стояние ребенка, развивает тактильно-кинестетическую чув­ствительность, мелкую моторику, речь, произвольность вни­мания и память. В ходе </a:t>
            </a:r>
            <a:r>
              <a:rPr lang="ru-RU" dirty="0" smtClean="0"/>
              <a:t>работы с песком дети </a:t>
            </a:r>
            <a:r>
              <a:rPr lang="ru-RU" dirty="0"/>
              <a:t>начинают прислушиваться к себе и проговаривать свои ощущения, полу­чая первый опыт </a:t>
            </a:r>
            <a:r>
              <a:rPr lang="ru-RU" dirty="0" err="1"/>
              <a:t>саморефлексии</a:t>
            </a:r>
            <a:r>
              <a:rPr lang="ru-RU" dirty="0"/>
              <a:t>, учатся понимать самих себя и других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310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77" y="116632"/>
            <a:ext cx="8837459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8337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Песочная терапия - научно обоснованный метод креативной терапии, проверенный многолетней практикой квалифицированных специалистов.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88856600"/>
              </p:ext>
            </p:extLst>
          </p:nvPr>
        </p:nvGraphicFramePr>
        <p:xfrm>
          <a:off x="3779912" y="116632"/>
          <a:ext cx="5256584" cy="60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7968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8734"/>
            <a:ext cx="9144000" cy="586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36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0" y="2997200"/>
            <a:ext cx="8147050" cy="3128963"/>
          </a:xfrm>
        </p:spPr>
        <p:txBody>
          <a:bodyPr>
            <a:normAutofit/>
          </a:bodyPr>
          <a:lstStyle/>
          <a:p>
            <a:r>
              <a:rPr lang="ru-RU" dirty="0"/>
              <a:t>Тревожные дети – это обычно очень не уверенные в себе дети, с неустойчивой самооценкой. Постоянно испытываемое ими чувство страха перед неизвестным приводит к тому, что они крайне редко проявляют инициативу.</a:t>
            </a:r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05400" y="188913"/>
            <a:ext cx="4038600" cy="2690812"/>
          </a:xfrm>
        </p:spPr>
      </p:pic>
    </p:spTree>
    <p:extLst>
      <p:ext uri="{BB962C8B-B14F-4D97-AF65-F5344CB8AC3E}">
        <p14:creationId xmlns:p14="http://schemas.microsoft.com/office/powerpoint/2010/main" xmlns="" val="29439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32656"/>
            <a:ext cx="8964488" cy="6264696"/>
          </a:xfrm>
        </p:spPr>
        <p:txBody>
          <a:bodyPr>
            <a:normAutofit/>
          </a:bodyPr>
          <a:lstStyle/>
          <a:p>
            <a:r>
              <a:rPr lang="ru-RU" b="1" dirty="0"/>
              <a:t>Цель песочной терапии</a:t>
            </a:r>
            <a:r>
              <a:rPr lang="ru-RU" dirty="0"/>
              <a:t> - не менять и не переделывать ребенка, не учить его специальным поведенческим навыкам, а дать ребенку возможность быть самим собой.</a:t>
            </a:r>
          </a:p>
          <a:p>
            <a:r>
              <a:rPr lang="ru-RU" i="1" dirty="0"/>
              <a:t>Формы и варианты </a:t>
            </a:r>
            <a:r>
              <a:rPr lang="ru-RU" dirty="0"/>
              <a:t>песочной терапии определяются особенностями конкретного ребенка, специфическими задачами работы и ее продолжительностью.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084734"/>
            <a:ext cx="3456384" cy="254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9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88640"/>
            <a:ext cx="3610744" cy="6264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Что же происходит с ребёнком, когда он играет в песок?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100" dirty="0"/>
              <a:t>Песок - идеальная развивающая среда, где можно творить без страха, что-либо сломать или испортить.</a:t>
            </a:r>
            <a:br>
              <a:rPr lang="ru-RU" sz="3100" dirty="0"/>
            </a:b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60648"/>
            <a:ext cx="4680520" cy="6240694"/>
          </a:xfrm>
        </p:spPr>
      </p:pic>
    </p:spTree>
    <p:extLst>
      <p:ext uri="{BB962C8B-B14F-4D97-AF65-F5344CB8AC3E}">
        <p14:creationId xmlns:p14="http://schemas.microsoft.com/office/powerpoint/2010/main" xmlns="" val="42407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06290"/>
          </a:xfrm>
        </p:spPr>
        <p:txBody>
          <a:bodyPr>
            <a:noAutofit/>
          </a:bodyPr>
          <a:lstStyle/>
          <a:p>
            <a:r>
              <a:rPr lang="ru-RU" sz="3600" b="1" dirty="0"/>
              <a:t>Перенос традиционной педагогической деятельности в песочницу даёт больший воспитательный и образовательный эффект, нежели стандартные формы </a:t>
            </a:r>
            <a:r>
              <a:rPr lang="ru-RU" sz="3600" b="1" dirty="0" smtClean="0"/>
              <a:t>обучения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r>
              <a:rPr lang="ru-RU" dirty="0"/>
              <a:t>В системе традиционных и нетрадиционных методов коррекции всё больше места занимают специальные техники, одни из которых - песочная терапия.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062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573758043"/>
              </p:ext>
            </p:extLst>
          </p:nvPr>
        </p:nvGraphicFramePr>
        <p:xfrm>
          <a:off x="0" y="188640"/>
          <a:ext cx="9144000" cy="6669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0290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Использование песочной </a:t>
            </a:r>
            <a:r>
              <a:rPr lang="ru-RU" sz="3200" b="1" dirty="0" err="1" smtClean="0"/>
              <a:t>игротерапии</a:t>
            </a:r>
            <a:r>
              <a:rPr lang="ru-RU" sz="3200" b="1" dirty="0" smtClean="0"/>
              <a:t> даёт положительные результаты: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78112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- </a:t>
            </a:r>
            <a:r>
              <a:rPr lang="ru-RU" dirty="0"/>
              <a:t>Взаимодействие с песком стабилизирует эмоциональное состояние: возбуждённые дети успокаиваются, становятся спокойнее. Наряду с развитием тактильно – кинестетической чувствительности и мелкой моторики можно научить детей прислушиваться к себе и проговаривать свои ощущения. А это в свою очередь способствует развитию речи, произвольного внимания и памяти.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108"/>
          <a:stretch/>
        </p:blipFill>
        <p:spPr>
          <a:xfrm rot="16200000">
            <a:off x="4845225" y="1677082"/>
            <a:ext cx="4392488" cy="4151908"/>
          </a:xfrm>
        </p:spPr>
      </p:pic>
    </p:spTree>
    <p:extLst>
      <p:ext uri="{BB962C8B-B14F-4D97-AF65-F5344CB8AC3E}">
        <p14:creationId xmlns:p14="http://schemas.microsoft.com/office/powerpoint/2010/main" xmlns="" val="274087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Использование песочной </a:t>
            </a:r>
            <a:r>
              <a:rPr lang="ru-RU" sz="3200" b="1" dirty="0" err="1" smtClean="0"/>
              <a:t>игротерапии</a:t>
            </a:r>
            <a:r>
              <a:rPr lang="ru-RU" sz="3200" b="1" dirty="0" smtClean="0"/>
              <a:t> даёт положительные результаты: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- Удаётся наладить эмоциональное общение детей со сверстниками и взрослыми;</a:t>
            </a:r>
          </a:p>
          <a:p>
            <a:r>
              <a:rPr lang="ru-RU" dirty="0" smtClean="0"/>
              <a:t>- Песочная </a:t>
            </a:r>
            <a:r>
              <a:rPr lang="ru-RU" dirty="0" err="1" smtClean="0"/>
              <a:t>игротерапия</a:t>
            </a:r>
            <a:r>
              <a:rPr lang="ru-RU" dirty="0" smtClean="0"/>
              <a:t> имеет огромное значение для достижения положительного эмоционального благополучия, так как затрагивает чувства, эмоции ребёнка и позволяет выстроить индивидуальную траекторию развития ребёнка;</a:t>
            </a: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9702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xmlns="" val="17481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809</Words>
  <Application>Microsoft Office PowerPoint</Application>
  <PresentationFormat>Экран (4:3)</PresentationFormat>
  <Paragraphs>64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Особенности  работы педагога-психолога  с тревожными детьми дошкольного возраста. </vt:lpstr>
      <vt:lpstr>Слайд 2</vt:lpstr>
      <vt:lpstr>Слайд 3</vt:lpstr>
      <vt:lpstr>Слайд 4</vt:lpstr>
      <vt:lpstr>Что же происходит с ребёнком, когда он играет в песок? Песок - идеальная развивающая среда, где можно творить без страха, что-либо сломать или испортить. </vt:lpstr>
      <vt:lpstr>Перенос традиционной педагогической деятельности в песочницу даёт больший воспитательный и образовательный эффект, нежели стандартные формы обучения</vt:lpstr>
      <vt:lpstr>Слайд 7</vt:lpstr>
      <vt:lpstr>Использование песочной игротерапии даёт положительные результаты:</vt:lpstr>
      <vt:lpstr>Использование песочной игротерапии даёт положительные результаты:</vt:lpstr>
      <vt:lpstr>Использование песочной игротерапии даёт положительные результаты:</vt:lpstr>
      <vt:lpstr>Песочная терапия на световых столах</vt:lpstr>
      <vt:lpstr>Слайд 12</vt:lpstr>
      <vt:lpstr>Упражнение «Веселый - грустный - сердитый - испуганный»</vt:lpstr>
      <vt:lpstr>Упражнение «Мое настроение»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123</cp:lastModifiedBy>
  <cp:revision>5</cp:revision>
  <dcterms:created xsi:type="dcterms:W3CDTF">2019-03-20T19:41:32Z</dcterms:created>
  <dcterms:modified xsi:type="dcterms:W3CDTF">2019-05-20T07:37:47Z</dcterms:modified>
</cp:coreProperties>
</file>