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6" r:id="rId4"/>
    <p:sldId id="261" r:id="rId5"/>
    <p:sldId id="262" r:id="rId6"/>
    <p:sldId id="263" r:id="rId7"/>
    <p:sldId id="264" r:id="rId8"/>
    <p:sldId id="257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517C0-17C1-4199-BE4D-27E13030DC6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239175-53CA-4AFC-846C-4A7DE97D276C}">
      <dgm:prSet/>
      <dgm:spPr/>
      <dgm:t>
        <a:bodyPr/>
        <a:lstStyle/>
        <a:p>
          <a:pPr rtl="0"/>
          <a:r>
            <a:rPr lang="ru-RU" b="0" i="0" baseline="0" dirty="0" smtClean="0"/>
            <a:t>Наследуется:</a:t>
          </a:r>
          <a:endParaRPr lang="ru-RU" dirty="0"/>
        </a:p>
      </dgm:t>
    </dgm:pt>
    <dgm:pt modelId="{10331359-5E99-4ECB-9D46-0767926159D9}" type="parTrans" cxnId="{E451EC46-8F9F-41D4-BE14-47CE14BAE1E0}">
      <dgm:prSet/>
      <dgm:spPr/>
      <dgm:t>
        <a:bodyPr/>
        <a:lstStyle/>
        <a:p>
          <a:endParaRPr lang="ru-RU"/>
        </a:p>
      </dgm:t>
    </dgm:pt>
    <dgm:pt modelId="{E5A0C4F6-2C50-472B-92B4-35ADFC5AF1A6}" type="sibTrans" cxnId="{E451EC46-8F9F-41D4-BE14-47CE14BAE1E0}">
      <dgm:prSet/>
      <dgm:spPr/>
      <dgm:t>
        <a:bodyPr/>
        <a:lstStyle/>
        <a:p>
          <a:endParaRPr lang="ru-RU"/>
        </a:p>
      </dgm:t>
    </dgm:pt>
    <dgm:pt modelId="{0B5D7B5F-ACAE-44A6-91D5-E0BA5C626751}">
      <dgm:prSet/>
      <dgm:spPr/>
      <dgm:t>
        <a:bodyPr/>
        <a:lstStyle/>
        <a:p>
          <a:pPr rtl="0"/>
          <a:r>
            <a:rPr lang="ru-RU" b="0" i="0" baseline="0" dirty="0" smtClean="0"/>
            <a:t>Приобретается:</a:t>
          </a:r>
          <a:endParaRPr lang="ru-RU" dirty="0"/>
        </a:p>
      </dgm:t>
    </dgm:pt>
    <dgm:pt modelId="{90BE0C1C-4901-40D5-B75A-31F4E0F4E12E}" type="parTrans" cxnId="{59A050FA-F2C2-40BE-8158-8078CD42C84A}">
      <dgm:prSet/>
      <dgm:spPr/>
      <dgm:t>
        <a:bodyPr/>
        <a:lstStyle/>
        <a:p>
          <a:endParaRPr lang="ru-RU"/>
        </a:p>
      </dgm:t>
    </dgm:pt>
    <dgm:pt modelId="{1767B8F1-2A75-4FCD-9A93-1E59ABC8CCA0}" type="sibTrans" cxnId="{59A050FA-F2C2-40BE-8158-8078CD42C84A}">
      <dgm:prSet/>
      <dgm:spPr/>
      <dgm:t>
        <a:bodyPr/>
        <a:lstStyle/>
        <a:p>
          <a:endParaRPr lang="ru-RU"/>
        </a:p>
      </dgm:t>
    </dgm:pt>
    <dgm:pt modelId="{589D9263-5FA9-4DF6-BFC4-14D4DF43D89C}">
      <dgm:prSet/>
      <dgm:spPr/>
      <dgm:t>
        <a:bodyPr/>
        <a:lstStyle/>
        <a:p>
          <a:pPr rtl="0"/>
          <a:r>
            <a:rPr lang="ru-RU" b="0" i="0" baseline="0" dirty="0" smtClean="0"/>
            <a:t> в основе синдрома </a:t>
          </a:r>
          <a:r>
            <a:rPr lang="ru-RU" b="0" i="0" baseline="0" dirty="0" err="1" smtClean="0"/>
            <a:t>гиперактивности</a:t>
          </a:r>
          <a:r>
            <a:rPr lang="ru-RU" b="0" i="0" baseline="0" dirty="0" smtClean="0"/>
            <a:t> лежит</a:t>
          </a:r>
          <a:endParaRPr lang="ru-RU" dirty="0"/>
        </a:p>
      </dgm:t>
    </dgm:pt>
    <dgm:pt modelId="{A665B9FE-7472-4E31-9F7A-5C7AE1AC3D0C}" type="parTrans" cxnId="{3FF6EF86-11A2-46E3-BF27-C912375ACAB0}">
      <dgm:prSet/>
      <dgm:spPr/>
      <dgm:t>
        <a:bodyPr/>
        <a:lstStyle/>
        <a:p>
          <a:endParaRPr lang="ru-RU"/>
        </a:p>
      </dgm:t>
    </dgm:pt>
    <dgm:pt modelId="{5C822D06-2D49-4D1B-9DC4-F143DDD6FF9F}" type="sibTrans" cxnId="{3FF6EF86-11A2-46E3-BF27-C912375ACAB0}">
      <dgm:prSet/>
      <dgm:spPr/>
      <dgm:t>
        <a:bodyPr/>
        <a:lstStyle/>
        <a:p>
          <a:endParaRPr lang="ru-RU"/>
        </a:p>
      </dgm:t>
    </dgm:pt>
    <dgm:pt modelId="{6C978150-FA95-46E9-8152-8FA58B2574E5}">
      <dgm:prSet/>
      <dgm:spPr/>
      <dgm:t>
        <a:bodyPr/>
        <a:lstStyle/>
        <a:p>
          <a:pPr rtl="0"/>
          <a:r>
            <a:rPr lang="ru-RU" b="0" i="0" baseline="0" dirty="0" smtClean="0"/>
            <a:t>генетические факторы, особенности строения и функционирования головного мозга, </a:t>
          </a:r>
          <a:endParaRPr lang="ru-RU" dirty="0"/>
        </a:p>
      </dgm:t>
    </dgm:pt>
    <dgm:pt modelId="{25C47FB0-8DF3-4085-8A4E-FEA1FBAD84E7}" type="parTrans" cxnId="{3CFD16F6-4621-45CF-B1DC-DD389697CD3A}">
      <dgm:prSet/>
      <dgm:spPr/>
      <dgm:t>
        <a:bodyPr/>
        <a:lstStyle/>
        <a:p>
          <a:endParaRPr lang="ru-RU"/>
        </a:p>
      </dgm:t>
    </dgm:pt>
    <dgm:pt modelId="{4FE0F76C-E25A-4912-AC63-CD47EF788C69}" type="sibTrans" cxnId="{3CFD16F6-4621-45CF-B1DC-DD389697CD3A}">
      <dgm:prSet/>
      <dgm:spPr/>
      <dgm:t>
        <a:bodyPr/>
        <a:lstStyle/>
        <a:p>
          <a:endParaRPr lang="ru-RU"/>
        </a:p>
      </dgm:t>
    </dgm:pt>
    <dgm:pt modelId="{8024008E-C4A8-45A2-874A-A664D62A8B9D}">
      <dgm:prSet/>
      <dgm:spPr/>
      <dgm:t>
        <a:bodyPr/>
        <a:lstStyle/>
        <a:p>
          <a:pPr rtl="0"/>
          <a:r>
            <a:rPr lang="ru-RU" b="0" i="0" baseline="0" smtClean="0"/>
            <a:t>родовые </a:t>
          </a:r>
          <a:r>
            <a:rPr lang="ru-RU" b="0" i="0" baseline="0" dirty="0" smtClean="0"/>
            <a:t>травмы, инфекционные заболевания, перенесенные ребенком в первые месяцы жизни, и т.д. </a:t>
          </a:r>
          <a:endParaRPr lang="ru-RU" dirty="0"/>
        </a:p>
      </dgm:t>
    </dgm:pt>
    <dgm:pt modelId="{7C7CD82E-F4BC-4C1E-A751-C4518DF42093}" type="parTrans" cxnId="{14527410-F84A-407F-ADA8-CCB3D4E0FCFD}">
      <dgm:prSet/>
      <dgm:spPr/>
      <dgm:t>
        <a:bodyPr/>
        <a:lstStyle/>
        <a:p>
          <a:endParaRPr lang="ru-RU"/>
        </a:p>
      </dgm:t>
    </dgm:pt>
    <dgm:pt modelId="{AD5B4896-751E-4D30-B5CB-870046FAD5D8}" type="sibTrans" cxnId="{14527410-F84A-407F-ADA8-CCB3D4E0FCFD}">
      <dgm:prSet/>
      <dgm:spPr/>
      <dgm:t>
        <a:bodyPr/>
        <a:lstStyle/>
        <a:p>
          <a:endParaRPr lang="ru-RU"/>
        </a:p>
      </dgm:t>
    </dgm:pt>
    <dgm:pt modelId="{0AB21CD7-B48E-4AE5-851D-369A24873E05}">
      <dgm:prSet/>
      <dgm:spPr/>
      <dgm:t>
        <a:bodyPr/>
        <a:lstStyle/>
        <a:p>
          <a:pPr rtl="0"/>
          <a:r>
            <a:rPr lang="ru-RU" b="0" i="0" baseline="0" dirty="0" smtClean="0"/>
            <a:t>минимальная мозговая дисфункция (ММД), наличие которой определяет врач-невропатолог после проведения специальной диагностики. </a:t>
          </a:r>
          <a:endParaRPr lang="ru-RU" dirty="0"/>
        </a:p>
      </dgm:t>
    </dgm:pt>
    <dgm:pt modelId="{8B9CB0AA-2B28-4FA8-A62D-414C166B6B27}" type="parTrans" cxnId="{9FF3D6DA-CE95-4666-BEC4-423E90CD4726}">
      <dgm:prSet/>
      <dgm:spPr/>
      <dgm:t>
        <a:bodyPr/>
        <a:lstStyle/>
        <a:p>
          <a:endParaRPr lang="ru-RU"/>
        </a:p>
      </dgm:t>
    </dgm:pt>
    <dgm:pt modelId="{2278DB51-2D2C-4DB5-B513-604F2CE51968}" type="sibTrans" cxnId="{9FF3D6DA-CE95-4666-BEC4-423E90CD4726}">
      <dgm:prSet/>
      <dgm:spPr/>
      <dgm:t>
        <a:bodyPr/>
        <a:lstStyle/>
        <a:p>
          <a:endParaRPr lang="ru-RU"/>
        </a:p>
      </dgm:t>
    </dgm:pt>
    <dgm:pt modelId="{F94020BD-573F-4F1C-A140-EA88C48E7CD8}" type="pres">
      <dgm:prSet presAssocID="{366517C0-17C1-4199-BE4D-27E13030DC6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F9737B-C53F-4720-9860-5B08BBDA601B}" type="pres">
      <dgm:prSet presAssocID="{5F239175-53CA-4AFC-846C-4A7DE97D276C}" presName="horFlow" presStyleCnt="0"/>
      <dgm:spPr/>
    </dgm:pt>
    <dgm:pt modelId="{D8D5A8BD-FD96-41FE-A2E2-AAE10E68F354}" type="pres">
      <dgm:prSet presAssocID="{5F239175-53CA-4AFC-846C-4A7DE97D276C}" presName="bigChev" presStyleLbl="node1" presStyleIdx="0" presStyleCnt="3"/>
      <dgm:spPr/>
      <dgm:t>
        <a:bodyPr/>
        <a:lstStyle/>
        <a:p>
          <a:endParaRPr lang="ru-RU"/>
        </a:p>
      </dgm:t>
    </dgm:pt>
    <dgm:pt modelId="{E3D2B4DF-6B06-458F-89BB-C9BEC5A3AE40}" type="pres">
      <dgm:prSet presAssocID="{25C47FB0-8DF3-4085-8A4E-FEA1FBAD84E7}" presName="parTrans" presStyleCnt="0"/>
      <dgm:spPr/>
    </dgm:pt>
    <dgm:pt modelId="{F15942C1-95E1-4177-8009-945121721799}" type="pres">
      <dgm:prSet presAssocID="{6C978150-FA95-46E9-8152-8FA58B2574E5}" presName="node" presStyleLbl="alignAccFollowNode1" presStyleIdx="0" presStyleCnt="3" custScaleX="160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0F935-18F1-4C0E-9EB5-5D5F502C496A}" type="pres">
      <dgm:prSet presAssocID="{5F239175-53CA-4AFC-846C-4A7DE97D276C}" presName="vSp" presStyleCnt="0"/>
      <dgm:spPr/>
    </dgm:pt>
    <dgm:pt modelId="{E7A207AF-D62C-4F74-817E-2CA08918D014}" type="pres">
      <dgm:prSet presAssocID="{0B5D7B5F-ACAE-44A6-91D5-E0BA5C626751}" presName="horFlow" presStyleCnt="0"/>
      <dgm:spPr/>
    </dgm:pt>
    <dgm:pt modelId="{F434F38C-BCED-4AED-A634-CD877558BEFF}" type="pres">
      <dgm:prSet presAssocID="{0B5D7B5F-ACAE-44A6-91D5-E0BA5C626751}" presName="bigChev" presStyleLbl="node1" presStyleIdx="1" presStyleCnt="3"/>
      <dgm:spPr/>
      <dgm:t>
        <a:bodyPr/>
        <a:lstStyle/>
        <a:p>
          <a:endParaRPr lang="ru-RU"/>
        </a:p>
      </dgm:t>
    </dgm:pt>
    <dgm:pt modelId="{A9DF8BA4-3785-4763-8527-7FF591FA0462}" type="pres">
      <dgm:prSet presAssocID="{7C7CD82E-F4BC-4C1E-A751-C4518DF42093}" presName="parTrans" presStyleCnt="0"/>
      <dgm:spPr/>
    </dgm:pt>
    <dgm:pt modelId="{C7349893-43AE-404F-A6F6-8305803BC55C}" type="pres">
      <dgm:prSet presAssocID="{8024008E-C4A8-45A2-874A-A664D62A8B9D}" presName="node" presStyleLbl="alignAccFollowNode1" presStyleIdx="1" presStyleCnt="3" custScaleX="162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36E01-6FFE-4753-9B37-710D7FA3DCA2}" type="pres">
      <dgm:prSet presAssocID="{0B5D7B5F-ACAE-44A6-91D5-E0BA5C626751}" presName="vSp" presStyleCnt="0"/>
      <dgm:spPr/>
    </dgm:pt>
    <dgm:pt modelId="{3A8E3BAC-3FAD-4689-B4CA-4D6325BC6161}" type="pres">
      <dgm:prSet presAssocID="{589D9263-5FA9-4DF6-BFC4-14D4DF43D89C}" presName="horFlow" presStyleCnt="0"/>
      <dgm:spPr/>
    </dgm:pt>
    <dgm:pt modelId="{ACE6636F-8A02-45BA-A233-5E6E851AFA73}" type="pres">
      <dgm:prSet presAssocID="{589D9263-5FA9-4DF6-BFC4-14D4DF43D89C}" presName="bigChev" presStyleLbl="node1" presStyleIdx="2" presStyleCnt="3"/>
      <dgm:spPr/>
      <dgm:t>
        <a:bodyPr/>
        <a:lstStyle/>
        <a:p>
          <a:endParaRPr lang="ru-RU"/>
        </a:p>
      </dgm:t>
    </dgm:pt>
    <dgm:pt modelId="{1BED3389-C1A4-46F6-A706-8911F3F68920}" type="pres">
      <dgm:prSet presAssocID="{8B9CB0AA-2B28-4FA8-A62D-414C166B6B27}" presName="parTrans" presStyleCnt="0"/>
      <dgm:spPr/>
    </dgm:pt>
    <dgm:pt modelId="{382E586B-717E-4582-8B3A-53FD604BF17D}" type="pres">
      <dgm:prSet presAssocID="{0AB21CD7-B48E-4AE5-851D-369A24873E05}" presName="node" presStyleLbl="alignAccFollowNode1" presStyleIdx="2" presStyleCnt="3" custScaleX="163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51042E-2E2F-4B01-9302-F254408EC515}" type="presOf" srcId="{366517C0-17C1-4199-BE4D-27E13030DC65}" destId="{F94020BD-573F-4F1C-A140-EA88C48E7CD8}" srcOrd="0" destOrd="0" presId="urn:microsoft.com/office/officeart/2005/8/layout/lProcess3"/>
    <dgm:cxn modelId="{2D1B2067-8858-409A-AAFF-2C1AB0FAA9FD}" type="presOf" srcId="{8024008E-C4A8-45A2-874A-A664D62A8B9D}" destId="{C7349893-43AE-404F-A6F6-8305803BC55C}" srcOrd="0" destOrd="0" presId="urn:microsoft.com/office/officeart/2005/8/layout/lProcess3"/>
    <dgm:cxn modelId="{2B41F512-3147-4361-9E5F-85C3D7CE40F3}" type="presOf" srcId="{0AB21CD7-B48E-4AE5-851D-369A24873E05}" destId="{382E586B-717E-4582-8B3A-53FD604BF17D}" srcOrd="0" destOrd="0" presId="urn:microsoft.com/office/officeart/2005/8/layout/lProcess3"/>
    <dgm:cxn modelId="{3CFD16F6-4621-45CF-B1DC-DD389697CD3A}" srcId="{5F239175-53CA-4AFC-846C-4A7DE97D276C}" destId="{6C978150-FA95-46E9-8152-8FA58B2574E5}" srcOrd="0" destOrd="0" parTransId="{25C47FB0-8DF3-4085-8A4E-FEA1FBAD84E7}" sibTransId="{4FE0F76C-E25A-4912-AC63-CD47EF788C69}"/>
    <dgm:cxn modelId="{9FF3D6DA-CE95-4666-BEC4-423E90CD4726}" srcId="{589D9263-5FA9-4DF6-BFC4-14D4DF43D89C}" destId="{0AB21CD7-B48E-4AE5-851D-369A24873E05}" srcOrd="0" destOrd="0" parTransId="{8B9CB0AA-2B28-4FA8-A62D-414C166B6B27}" sibTransId="{2278DB51-2D2C-4DB5-B513-604F2CE51968}"/>
    <dgm:cxn modelId="{3D45B1E4-59E1-4B28-8A08-F4CA7DFB4F45}" type="presOf" srcId="{6C978150-FA95-46E9-8152-8FA58B2574E5}" destId="{F15942C1-95E1-4177-8009-945121721799}" srcOrd="0" destOrd="0" presId="urn:microsoft.com/office/officeart/2005/8/layout/lProcess3"/>
    <dgm:cxn modelId="{3FF6EF86-11A2-46E3-BF27-C912375ACAB0}" srcId="{366517C0-17C1-4199-BE4D-27E13030DC65}" destId="{589D9263-5FA9-4DF6-BFC4-14D4DF43D89C}" srcOrd="2" destOrd="0" parTransId="{A665B9FE-7472-4E31-9F7A-5C7AE1AC3D0C}" sibTransId="{5C822D06-2D49-4D1B-9DC4-F143DDD6FF9F}"/>
    <dgm:cxn modelId="{2B2E226C-9C66-45D1-9C92-EEF06332CC6D}" type="presOf" srcId="{5F239175-53CA-4AFC-846C-4A7DE97D276C}" destId="{D8D5A8BD-FD96-41FE-A2E2-AAE10E68F354}" srcOrd="0" destOrd="0" presId="urn:microsoft.com/office/officeart/2005/8/layout/lProcess3"/>
    <dgm:cxn modelId="{59A050FA-F2C2-40BE-8158-8078CD42C84A}" srcId="{366517C0-17C1-4199-BE4D-27E13030DC65}" destId="{0B5D7B5F-ACAE-44A6-91D5-E0BA5C626751}" srcOrd="1" destOrd="0" parTransId="{90BE0C1C-4901-40D5-B75A-31F4E0F4E12E}" sibTransId="{1767B8F1-2A75-4FCD-9A93-1E59ABC8CCA0}"/>
    <dgm:cxn modelId="{808E61F3-E2FD-4E20-9D7C-8BCF198F6DEC}" type="presOf" srcId="{589D9263-5FA9-4DF6-BFC4-14D4DF43D89C}" destId="{ACE6636F-8A02-45BA-A233-5E6E851AFA73}" srcOrd="0" destOrd="0" presId="urn:microsoft.com/office/officeart/2005/8/layout/lProcess3"/>
    <dgm:cxn modelId="{F41919CE-F241-4E71-BCF1-4F2DB05DBA85}" type="presOf" srcId="{0B5D7B5F-ACAE-44A6-91D5-E0BA5C626751}" destId="{F434F38C-BCED-4AED-A634-CD877558BEFF}" srcOrd="0" destOrd="0" presId="urn:microsoft.com/office/officeart/2005/8/layout/lProcess3"/>
    <dgm:cxn modelId="{E451EC46-8F9F-41D4-BE14-47CE14BAE1E0}" srcId="{366517C0-17C1-4199-BE4D-27E13030DC65}" destId="{5F239175-53CA-4AFC-846C-4A7DE97D276C}" srcOrd="0" destOrd="0" parTransId="{10331359-5E99-4ECB-9D46-0767926159D9}" sibTransId="{E5A0C4F6-2C50-472B-92B4-35ADFC5AF1A6}"/>
    <dgm:cxn modelId="{14527410-F84A-407F-ADA8-CCB3D4E0FCFD}" srcId="{0B5D7B5F-ACAE-44A6-91D5-E0BA5C626751}" destId="{8024008E-C4A8-45A2-874A-A664D62A8B9D}" srcOrd="0" destOrd="0" parTransId="{7C7CD82E-F4BC-4C1E-A751-C4518DF42093}" sibTransId="{AD5B4896-751E-4D30-B5CB-870046FAD5D8}"/>
    <dgm:cxn modelId="{0348AAC0-D9A5-4C62-B6E2-E1DB3F3FA4A5}" type="presParOf" srcId="{F94020BD-573F-4F1C-A140-EA88C48E7CD8}" destId="{29F9737B-C53F-4720-9860-5B08BBDA601B}" srcOrd="0" destOrd="0" presId="urn:microsoft.com/office/officeart/2005/8/layout/lProcess3"/>
    <dgm:cxn modelId="{A828C865-3D18-47D1-B87D-7474219EDA67}" type="presParOf" srcId="{29F9737B-C53F-4720-9860-5B08BBDA601B}" destId="{D8D5A8BD-FD96-41FE-A2E2-AAE10E68F354}" srcOrd="0" destOrd="0" presId="urn:microsoft.com/office/officeart/2005/8/layout/lProcess3"/>
    <dgm:cxn modelId="{7C324F61-AFC7-4158-A315-CC85747E40CB}" type="presParOf" srcId="{29F9737B-C53F-4720-9860-5B08BBDA601B}" destId="{E3D2B4DF-6B06-458F-89BB-C9BEC5A3AE40}" srcOrd="1" destOrd="0" presId="urn:microsoft.com/office/officeart/2005/8/layout/lProcess3"/>
    <dgm:cxn modelId="{1EEFD1F4-2433-4F9C-B5A6-4EADB0167CED}" type="presParOf" srcId="{29F9737B-C53F-4720-9860-5B08BBDA601B}" destId="{F15942C1-95E1-4177-8009-945121721799}" srcOrd="2" destOrd="0" presId="urn:microsoft.com/office/officeart/2005/8/layout/lProcess3"/>
    <dgm:cxn modelId="{D476A9CE-B249-41E8-9569-98AED2F4F9D5}" type="presParOf" srcId="{F94020BD-573F-4F1C-A140-EA88C48E7CD8}" destId="{28B0F935-18F1-4C0E-9EB5-5D5F502C496A}" srcOrd="1" destOrd="0" presId="urn:microsoft.com/office/officeart/2005/8/layout/lProcess3"/>
    <dgm:cxn modelId="{DC11B4DB-1115-42C9-9ECE-E8783BBFCD5D}" type="presParOf" srcId="{F94020BD-573F-4F1C-A140-EA88C48E7CD8}" destId="{E7A207AF-D62C-4F74-817E-2CA08918D014}" srcOrd="2" destOrd="0" presId="urn:microsoft.com/office/officeart/2005/8/layout/lProcess3"/>
    <dgm:cxn modelId="{291F9E51-3071-4AA0-B506-8F83F8C4D345}" type="presParOf" srcId="{E7A207AF-D62C-4F74-817E-2CA08918D014}" destId="{F434F38C-BCED-4AED-A634-CD877558BEFF}" srcOrd="0" destOrd="0" presId="urn:microsoft.com/office/officeart/2005/8/layout/lProcess3"/>
    <dgm:cxn modelId="{E1EC9C5D-D19E-4F7B-AB98-349B5C4213A1}" type="presParOf" srcId="{E7A207AF-D62C-4F74-817E-2CA08918D014}" destId="{A9DF8BA4-3785-4763-8527-7FF591FA0462}" srcOrd="1" destOrd="0" presId="urn:microsoft.com/office/officeart/2005/8/layout/lProcess3"/>
    <dgm:cxn modelId="{25CED4B1-3802-4D7B-89F7-6C08B1FBDE4A}" type="presParOf" srcId="{E7A207AF-D62C-4F74-817E-2CA08918D014}" destId="{C7349893-43AE-404F-A6F6-8305803BC55C}" srcOrd="2" destOrd="0" presId="urn:microsoft.com/office/officeart/2005/8/layout/lProcess3"/>
    <dgm:cxn modelId="{FB54A8FC-D270-4C52-B4DD-8BB88E3BF1CB}" type="presParOf" srcId="{F94020BD-573F-4F1C-A140-EA88C48E7CD8}" destId="{91F36E01-6FFE-4753-9B37-710D7FA3DCA2}" srcOrd="3" destOrd="0" presId="urn:microsoft.com/office/officeart/2005/8/layout/lProcess3"/>
    <dgm:cxn modelId="{FFB1C6DD-9C00-441D-A51F-F23067929366}" type="presParOf" srcId="{F94020BD-573F-4F1C-A140-EA88C48E7CD8}" destId="{3A8E3BAC-3FAD-4689-B4CA-4D6325BC6161}" srcOrd="4" destOrd="0" presId="urn:microsoft.com/office/officeart/2005/8/layout/lProcess3"/>
    <dgm:cxn modelId="{29BBA09F-3F16-4DA6-BC7D-0EE06836995E}" type="presParOf" srcId="{3A8E3BAC-3FAD-4689-B4CA-4D6325BC6161}" destId="{ACE6636F-8A02-45BA-A233-5E6E851AFA73}" srcOrd="0" destOrd="0" presId="urn:microsoft.com/office/officeart/2005/8/layout/lProcess3"/>
    <dgm:cxn modelId="{70A0D5BF-364E-4B42-A05B-E3FBCBA4F803}" type="presParOf" srcId="{3A8E3BAC-3FAD-4689-B4CA-4D6325BC6161}" destId="{1BED3389-C1A4-46F6-A706-8911F3F68920}" srcOrd="1" destOrd="0" presId="urn:microsoft.com/office/officeart/2005/8/layout/lProcess3"/>
    <dgm:cxn modelId="{9EF81ADA-FB69-4584-82B8-B6E3C99A2F81}" type="presParOf" srcId="{3A8E3BAC-3FAD-4689-B4CA-4D6325BC6161}" destId="{382E586B-717E-4582-8B3A-53FD604BF17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421F6-7A85-4DB4-9146-77C1292D4BC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382D5F-5CF9-4075-B8ED-4C43F87A996D}">
      <dgm:prSet/>
      <dgm:spPr/>
      <dgm:t>
        <a:bodyPr/>
        <a:lstStyle/>
        <a:p>
          <a:pPr rtl="0"/>
          <a:r>
            <a:rPr lang="ru-RU" b="0" i="0" baseline="0" dirty="0" smtClean="0"/>
            <a:t>Первые проявления </a:t>
          </a:r>
          <a:r>
            <a:rPr lang="ru-RU" b="0" i="0" baseline="0" dirty="0" err="1" smtClean="0"/>
            <a:t>гиперактивности</a:t>
          </a:r>
          <a:r>
            <a:rPr lang="ru-RU" b="0" i="0" baseline="0" dirty="0" smtClean="0"/>
            <a:t> можно наблюдать в возрасте до 7 лет. </a:t>
          </a:r>
          <a:endParaRPr lang="ru-RU" dirty="0"/>
        </a:p>
      </dgm:t>
    </dgm:pt>
    <dgm:pt modelId="{39608EAE-6AB9-4129-AFE0-CEC98924E9D8}" type="parTrans" cxnId="{72116400-E892-4809-8F59-C29C5D255AAD}">
      <dgm:prSet/>
      <dgm:spPr/>
      <dgm:t>
        <a:bodyPr/>
        <a:lstStyle/>
        <a:p>
          <a:endParaRPr lang="ru-RU"/>
        </a:p>
      </dgm:t>
    </dgm:pt>
    <dgm:pt modelId="{2D4C128E-F5F9-4A2C-93B4-FF7109FB3931}" type="sibTrans" cxnId="{72116400-E892-4809-8F59-C29C5D255AAD}">
      <dgm:prSet/>
      <dgm:spPr/>
      <dgm:t>
        <a:bodyPr/>
        <a:lstStyle/>
        <a:p>
          <a:endParaRPr lang="ru-RU"/>
        </a:p>
      </dgm:t>
    </dgm:pt>
    <dgm:pt modelId="{A06F8364-8D31-417E-9B0A-378EDFF96749}">
      <dgm:prSet/>
      <dgm:spPr/>
      <dgm:t>
        <a:bodyPr/>
        <a:lstStyle/>
        <a:p>
          <a:pPr rtl="0"/>
          <a:r>
            <a:rPr lang="ru-RU" b="0" i="0" baseline="0" dirty="0" smtClean="0"/>
            <a:t>Пики проявления данного синдрома совпадают с пиками </a:t>
          </a:r>
          <a:r>
            <a:rPr lang="ru-RU" b="0" i="0" baseline="0" dirty="0" err="1" smtClean="0"/>
            <a:t>психоречевого</a:t>
          </a:r>
          <a:r>
            <a:rPr lang="ru-RU" b="0" i="0" baseline="0" dirty="0" smtClean="0"/>
            <a:t> развития. </a:t>
          </a:r>
          <a:endParaRPr lang="ru-RU" dirty="0"/>
        </a:p>
      </dgm:t>
    </dgm:pt>
    <dgm:pt modelId="{38FF13F4-0BE5-4321-88EF-8C625FC998FC}" type="parTrans" cxnId="{C2DC4610-8EF8-42E8-A23E-6B06EE25A5D0}">
      <dgm:prSet/>
      <dgm:spPr/>
      <dgm:t>
        <a:bodyPr/>
        <a:lstStyle/>
        <a:p>
          <a:endParaRPr lang="ru-RU"/>
        </a:p>
      </dgm:t>
    </dgm:pt>
    <dgm:pt modelId="{939269EE-63DE-4EAC-AC52-1C5F13C78DFD}" type="sibTrans" cxnId="{C2DC4610-8EF8-42E8-A23E-6B06EE25A5D0}">
      <dgm:prSet/>
      <dgm:spPr/>
      <dgm:t>
        <a:bodyPr/>
        <a:lstStyle/>
        <a:p>
          <a:endParaRPr lang="ru-RU"/>
        </a:p>
      </dgm:t>
    </dgm:pt>
    <dgm:pt modelId="{19385C7A-8A05-44E7-943F-57D38BB915FA}">
      <dgm:prSet/>
      <dgm:spPr/>
      <dgm:t>
        <a:bodyPr/>
        <a:lstStyle/>
        <a:p>
          <a:pPr rtl="0"/>
          <a:r>
            <a:rPr lang="ru-RU" b="0" i="0" baseline="0" dirty="0" smtClean="0"/>
            <a:t>В 1-2 года закладываются навыки речи, </a:t>
          </a:r>
          <a:endParaRPr lang="ru-RU" dirty="0"/>
        </a:p>
      </dgm:t>
    </dgm:pt>
    <dgm:pt modelId="{DA02AC20-B27D-4572-A682-382E957D6B42}" type="parTrans" cxnId="{40926CF2-8613-4ECC-9A9D-D9D4DE558471}">
      <dgm:prSet/>
      <dgm:spPr/>
      <dgm:t>
        <a:bodyPr/>
        <a:lstStyle/>
        <a:p>
          <a:endParaRPr lang="ru-RU"/>
        </a:p>
      </dgm:t>
    </dgm:pt>
    <dgm:pt modelId="{B5686D49-46AB-4E70-A2D6-9AA03B1C861A}" type="sibTrans" cxnId="{40926CF2-8613-4ECC-9A9D-D9D4DE558471}">
      <dgm:prSet/>
      <dgm:spPr/>
      <dgm:t>
        <a:bodyPr/>
        <a:lstStyle/>
        <a:p>
          <a:endParaRPr lang="ru-RU"/>
        </a:p>
      </dgm:t>
    </dgm:pt>
    <dgm:pt modelId="{9A272329-1015-42DC-9FEC-12FF5CB55847}">
      <dgm:prSet/>
      <dgm:spPr/>
      <dgm:t>
        <a:bodyPr/>
        <a:lstStyle/>
        <a:p>
          <a:pPr rtl="0"/>
          <a:r>
            <a:rPr lang="ru-RU" b="0" i="0" baseline="0" dirty="0" smtClean="0"/>
            <a:t>в 3 года у ребенка увеличивается  словарный запас, </a:t>
          </a:r>
          <a:endParaRPr lang="ru-RU" dirty="0"/>
        </a:p>
      </dgm:t>
    </dgm:pt>
    <dgm:pt modelId="{ACF8D899-279A-4468-87FC-97E864EE8545}" type="parTrans" cxnId="{70A5F7F0-659D-4ACB-8BDC-4570C1C5EA76}">
      <dgm:prSet/>
      <dgm:spPr/>
      <dgm:t>
        <a:bodyPr/>
        <a:lstStyle/>
        <a:p>
          <a:endParaRPr lang="ru-RU"/>
        </a:p>
      </dgm:t>
    </dgm:pt>
    <dgm:pt modelId="{60202EC3-6AB3-493C-9261-0586391026CE}" type="sibTrans" cxnId="{70A5F7F0-659D-4ACB-8BDC-4570C1C5EA76}">
      <dgm:prSet/>
      <dgm:spPr/>
      <dgm:t>
        <a:bodyPr/>
        <a:lstStyle/>
        <a:p>
          <a:endParaRPr lang="ru-RU"/>
        </a:p>
      </dgm:t>
    </dgm:pt>
    <dgm:pt modelId="{33159789-43F1-4200-A863-A4D038A6536A}">
      <dgm:prSet/>
      <dgm:spPr/>
      <dgm:t>
        <a:bodyPr/>
        <a:lstStyle/>
        <a:p>
          <a:pPr rtl="0"/>
          <a:r>
            <a:rPr lang="ru-RU" b="0" i="0" baseline="0" dirty="0" smtClean="0"/>
            <a:t>в 6-7 лет формируются навыки  чтения и письма. </a:t>
          </a:r>
          <a:endParaRPr lang="ru-RU" dirty="0"/>
        </a:p>
      </dgm:t>
    </dgm:pt>
    <dgm:pt modelId="{CB681132-8E0D-44B2-A2FB-93505EE097F7}" type="parTrans" cxnId="{302CA7D6-BB40-4D7F-8BF2-5F44D402F8F7}">
      <dgm:prSet/>
      <dgm:spPr/>
      <dgm:t>
        <a:bodyPr/>
        <a:lstStyle/>
        <a:p>
          <a:endParaRPr lang="ru-RU"/>
        </a:p>
      </dgm:t>
    </dgm:pt>
    <dgm:pt modelId="{58A66893-592F-4E16-B895-EAE60C1AEC47}" type="sibTrans" cxnId="{302CA7D6-BB40-4D7F-8BF2-5F44D402F8F7}">
      <dgm:prSet/>
      <dgm:spPr/>
      <dgm:t>
        <a:bodyPr/>
        <a:lstStyle/>
        <a:p>
          <a:endParaRPr lang="ru-RU"/>
        </a:p>
      </dgm:t>
    </dgm:pt>
    <dgm:pt modelId="{63ED34A7-0F40-4982-8D51-A37B4A7E5F18}" type="pres">
      <dgm:prSet presAssocID="{2B3421F6-7A85-4DB4-9146-77C1292D4BC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F6826E9-AAB5-475E-A835-0F5B5C0A1935}" type="pres">
      <dgm:prSet presAssocID="{2B3421F6-7A85-4DB4-9146-77C1292D4BCE}" presName="pyramid" presStyleLbl="node1" presStyleIdx="0" presStyleCnt="1" custLinFactNeighborX="-63706"/>
      <dgm:spPr/>
    </dgm:pt>
    <dgm:pt modelId="{EC422553-680B-4C4B-95DE-DB733E7B21ED}" type="pres">
      <dgm:prSet presAssocID="{2B3421F6-7A85-4DB4-9146-77C1292D4BCE}" presName="theList" presStyleCnt="0"/>
      <dgm:spPr/>
    </dgm:pt>
    <dgm:pt modelId="{D37B4DFB-E5FE-4687-B82A-1E5538A9C569}" type="pres">
      <dgm:prSet presAssocID="{C7382D5F-5CF9-4075-B8ED-4C43F87A996D}" presName="aNode" presStyleLbl="fgAcc1" presStyleIdx="0" presStyleCnt="5" custScaleX="239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7C086-A39D-4666-9A1C-69FF61E48E8A}" type="pres">
      <dgm:prSet presAssocID="{C7382D5F-5CF9-4075-B8ED-4C43F87A996D}" presName="aSpace" presStyleCnt="0"/>
      <dgm:spPr/>
    </dgm:pt>
    <dgm:pt modelId="{0421A44D-4684-4BE8-A5D0-DC3346BA77E2}" type="pres">
      <dgm:prSet presAssocID="{A06F8364-8D31-417E-9B0A-378EDFF96749}" presName="aNode" presStyleLbl="fgAcc1" presStyleIdx="1" presStyleCnt="5" custScaleX="237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D7DAA-21EC-4253-A960-81ED8814A192}" type="pres">
      <dgm:prSet presAssocID="{A06F8364-8D31-417E-9B0A-378EDFF96749}" presName="aSpace" presStyleCnt="0"/>
      <dgm:spPr/>
    </dgm:pt>
    <dgm:pt modelId="{2D29C6A2-765E-4162-B60E-07BD6DEA1A0B}" type="pres">
      <dgm:prSet presAssocID="{19385C7A-8A05-44E7-943F-57D38BB915FA}" presName="aNode" presStyleLbl="fgAcc1" presStyleIdx="2" presStyleCnt="5" custScaleX="230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BA2F5-D8F3-4158-96DA-34ACD647A376}" type="pres">
      <dgm:prSet presAssocID="{19385C7A-8A05-44E7-943F-57D38BB915FA}" presName="aSpace" presStyleCnt="0"/>
      <dgm:spPr/>
    </dgm:pt>
    <dgm:pt modelId="{B32299B1-D163-40D0-82FD-3898AB737EAB}" type="pres">
      <dgm:prSet presAssocID="{9A272329-1015-42DC-9FEC-12FF5CB55847}" presName="aNode" presStyleLbl="fgAcc1" presStyleIdx="3" presStyleCnt="5" custScaleX="237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DFA15-4509-471C-A36D-D98E5F7AC93E}" type="pres">
      <dgm:prSet presAssocID="{9A272329-1015-42DC-9FEC-12FF5CB55847}" presName="aSpace" presStyleCnt="0"/>
      <dgm:spPr/>
    </dgm:pt>
    <dgm:pt modelId="{D9F5CFBB-EF65-471C-ADCF-37273FCBA36B}" type="pres">
      <dgm:prSet presAssocID="{33159789-43F1-4200-A863-A4D038A6536A}" presName="aNode" presStyleLbl="fgAcc1" presStyleIdx="4" presStyleCnt="5" custScaleX="230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9EF34-AA1D-4F90-A20B-863B34C4470C}" type="pres">
      <dgm:prSet presAssocID="{33159789-43F1-4200-A863-A4D038A6536A}" presName="aSpace" presStyleCnt="0"/>
      <dgm:spPr/>
    </dgm:pt>
  </dgm:ptLst>
  <dgm:cxnLst>
    <dgm:cxn modelId="{40926CF2-8613-4ECC-9A9D-D9D4DE558471}" srcId="{2B3421F6-7A85-4DB4-9146-77C1292D4BCE}" destId="{19385C7A-8A05-44E7-943F-57D38BB915FA}" srcOrd="2" destOrd="0" parTransId="{DA02AC20-B27D-4572-A682-382E957D6B42}" sibTransId="{B5686D49-46AB-4E70-A2D6-9AA03B1C861A}"/>
    <dgm:cxn modelId="{9B96F1FE-CCDB-45B2-BC95-4C0BC477F5CE}" type="presOf" srcId="{C7382D5F-5CF9-4075-B8ED-4C43F87A996D}" destId="{D37B4DFB-E5FE-4687-B82A-1E5538A9C569}" srcOrd="0" destOrd="0" presId="urn:microsoft.com/office/officeart/2005/8/layout/pyramid2"/>
    <dgm:cxn modelId="{70A5F7F0-659D-4ACB-8BDC-4570C1C5EA76}" srcId="{2B3421F6-7A85-4DB4-9146-77C1292D4BCE}" destId="{9A272329-1015-42DC-9FEC-12FF5CB55847}" srcOrd="3" destOrd="0" parTransId="{ACF8D899-279A-4468-87FC-97E864EE8545}" sibTransId="{60202EC3-6AB3-493C-9261-0586391026CE}"/>
    <dgm:cxn modelId="{C2DC4610-8EF8-42E8-A23E-6B06EE25A5D0}" srcId="{2B3421F6-7A85-4DB4-9146-77C1292D4BCE}" destId="{A06F8364-8D31-417E-9B0A-378EDFF96749}" srcOrd="1" destOrd="0" parTransId="{38FF13F4-0BE5-4321-88EF-8C625FC998FC}" sibTransId="{939269EE-63DE-4EAC-AC52-1C5F13C78DFD}"/>
    <dgm:cxn modelId="{5EF783A1-FCD6-4AF0-8038-1E5D0EE5ACA7}" type="presOf" srcId="{2B3421F6-7A85-4DB4-9146-77C1292D4BCE}" destId="{63ED34A7-0F40-4982-8D51-A37B4A7E5F18}" srcOrd="0" destOrd="0" presId="urn:microsoft.com/office/officeart/2005/8/layout/pyramid2"/>
    <dgm:cxn modelId="{3F584BDB-4BC7-4445-9416-34D7D67D52A3}" type="presOf" srcId="{A06F8364-8D31-417E-9B0A-378EDFF96749}" destId="{0421A44D-4684-4BE8-A5D0-DC3346BA77E2}" srcOrd="0" destOrd="0" presId="urn:microsoft.com/office/officeart/2005/8/layout/pyramid2"/>
    <dgm:cxn modelId="{75D1A5E9-7FF1-44DC-A72D-6B5DB110252C}" type="presOf" srcId="{33159789-43F1-4200-A863-A4D038A6536A}" destId="{D9F5CFBB-EF65-471C-ADCF-37273FCBA36B}" srcOrd="0" destOrd="0" presId="urn:microsoft.com/office/officeart/2005/8/layout/pyramid2"/>
    <dgm:cxn modelId="{302CA7D6-BB40-4D7F-8BF2-5F44D402F8F7}" srcId="{2B3421F6-7A85-4DB4-9146-77C1292D4BCE}" destId="{33159789-43F1-4200-A863-A4D038A6536A}" srcOrd="4" destOrd="0" parTransId="{CB681132-8E0D-44B2-A2FB-93505EE097F7}" sibTransId="{58A66893-592F-4E16-B895-EAE60C1AEC47}"/>
    <dgm:cxn modelId="{7BCB1F53-9B8F-4265-848B-4DEF5E3AF0C4}" type="presOf" srcId="{9A272329-1015-42DC-9FEC-12FF5CB55847}" destId="{B32299B1-D163-40D0-82FD-3898AB737EAB}" srcOrd="0" destOrd="0" presId="urn:microsoft.com/office/officeart/2005/8/layout/pyramid2"/>
    <dgm:cxn modelId="{72116400-E892-4809-8F59-C29C5D255AAD}" srcId="{2B3421F6-7A85-4DB4-9146-77C1292D4BCE}" destId="{C7382D5F-5CF9-4075-B8ED-4C43F87A996D}" srcOrd="0" destOrd="0" parTransId="{39608EAE-6AB9-4129-AFE0-CEC98924E9D8}" sibTransId="{2D4C128E-F5F9-4A2C-93B4-FF7109FB3931}"/>
    <dgm:cxn modelId="{C6815949-F6A6-46BD-A687-B5CA8A3CFE9E}" type="presOf" srcId="{19385C7A-8A05-44E7-943F-57D38BB915FA}" destId="{2D29C6A2-765E-4162-B60E-07BD6DEA1A0B}" srcOrd="0" destOrd="0" presId="urn:microsoft.com/office/officeart/2005/8/layout/pyramid2"/>
    <dgm:cxn modelId="{8B3B8A34-15DA-421B-9E58-1899F6CBB5A8}" type="presParOf" srcId="{63ED34A7-0F40-4982-8D51-A37B4A7E5F18}" destId="{8F6826E9-AAB5-475E-A835-0F5B5C0A1935}" srcOrd="0" destOrd="0" presId="urn:microsoft.com/office/officeart/2005/8/layout/pyramid2"/>
    <dgm:cxn modelId="{0E64706E-89C1-4D82-9FE3-F6DD6057E958}" type="presParOf" srcId="{63ED34A7-0F40-4982-8D51-A37B4A7E5F18}" destId="{EC422553-680B-4C4B-95DE-DB733E7B21ED}" srcOrd="1" destOrd="0" presId="urn:microsoft.com/office/officeart/2005/8/layout/pyramid2"/>
    <dgm:cxn modelId="{C435FC45-46AE-4786-A4CF-03E1E761AF1B}" type="presParOf" srcId="{EC422553-680B-4C4B-95DE-DB733E7B21ED}" destId="{D37B4DFB-E5FE-4687-B82A-1E5538A9C569}" srcOrd="0" destOrd="0" presId="urn:microsoft.com/office/officeart/2005/8/layout/pyramid2"/>
    <dgm:cxn modelId="{BB71A22B-FAEA-4432-8729-1FEE6AC12494}" type="presParOf" srcId="{EC422553-680B-4C4B-95DE-DB733E7B21ED}" destId="{96C7C086-A39D-4666-9A1C-69FF61E48E8A}" srcOrd="1" destOrd="0" presId="urn:microsoft.com/office/officeart/2005/8/layout/pyramid2"/>
    <dgm:cxn modelId="{EBCDE703-4E0E-47C7-8E16-71552FF053BF}" type="presParOf" srcId="{EC422553-680B-4C4B-95DE-DB733E7B21ED}" destId="{0421A44D-4684-4BE8-A5D0-DC3346BA77E2}" srcOrd="2" destOrd="0" presId="urn:microsoft.com/office/officeart/2005/8/layout/pyramid2"/>
    <dgm:cxn modelId="{EDA2D4AC-9142-4B70-8B7B-4902944FAFB8}" type="presParOf" srcId="{EC422553-680B-4C4B-95DE-DB733E7B21ED}" destId="{7D1D7DAA-21EC-4253-A960-81ED8814A192}" srcOrd="3" destOrd="0" presId="urn:microsoft.com/office/officeart/2005/8/layout/pyramid2"/>
    <dgm:cxn modelId="{BC91EECC-0975-4C22-BE1B-A195020294E7}" type="presParOf" srcId="{EC422553-680B-4C4B-95DE-DB733E7B21ED}" destId="{2D29C6A2-765E-4162-B60E-07BD6DEA1A0B}" srcOrd="4" destOrd="0" presId="urn:microsoft.com/office/officeart/2005/8/layout/pyramid2"/>
    <dgm:cxn modelId="{3DA2CCE4-6EA2-4BB6-8E56-73551967E4CD}" type="presParOf" srcId="{EC422553-680B-4C4B-95DE-DB733E7B21ED}" destId="{D75BA2F5-D8F3-4158-96DA-34ACD647A376}" srcOrd="5" destOrd="0" presId="urn:microsoft.com/office/officeart/2005/8/layout/pyramid2"/>
    <dgm:cxn modelId="{CA70DBD1-50F2-4B2C-B153-86DD4450E3FF}" type="presParOf" srcId="{EC422553-680B-4C4B-95DE-DB733E7B21ED}" destId="{B32299B1-D163-40D0-82FD-3898AB737EAB}" srcOrd="6" destOrd="0" presId="urn:microsoft.com/office/officeart/2005/8/layout/pyramid2"/>
    <dgm:cxn modelId="{8EEC82E3-53B7-4B11-88B4-3003A2569782}" type="presParOf" srcId="{EC422553-680B-4C4B-95DE-DB733E7B21ED}" destId="{665DFA15-4509-471C-A36D-D98E5F7AC93E}" srcOrd="7" destOrd="0" presId="urn:microsoft.com/office/officeart/2005/8/layout/pyramid2"/>
    <dgm:cxn modelId="{C4B9F082-85F8-404E-83D7-545C2FA3E0EF}" type="presParOf" srcId="{EC422553-680B-4C4B-95DE-DB733E7B21ED}" destId="{D9F5CFBB-EF65-471C-ADCF-37273FCBA36B}" srcOrd="8" destOrd="0" presId="urn:microsoft.com/office/officeart/2005/8/layout/pyramid2"/>
    <dgm:cxn modelId="{B6EF58CC-BA7C-4C3F-8BCC-213FB639D210}" type="presParOf" srcId="{EC422553-680B-4C4B-95DE-DB733E7B21ED}" destId="{55D9EF34-AA1D-4F90-A20B-863B34C4470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C538D3-5FF4-4334-870C-FC6F94F9846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14C0D583-4B93-4C83-82EC-C0DCCBC30681}">
      <dgm:prSet/>
      <dgm:spPr/>
      <dgm:t>
        <a:bodyPr/>
        <a:lstStyle/>
        <a:p>
          <a:pPr rtl="0"/>
          <a:r>
            <a:rPr lang="ru-RU" smtClean="0"/>
            <a:t>Во-вторых, вести знакомую систему оценивания;</a:t>
          </a:r>
          <a:endParaRPr lang="ru-RU"/>
        </a:p>
      </dgm:t>
    </dgm:pt>
    <dgm:pt modelId="{D1CCE0AD-9E03-49B5-B83F-9C3894D90FDE}" type="parTrans" cxnId="{88F4937C-EA97-434F-B641-4E8565B1826B}">
      <dgm:prSet/>
      <dgm:spPr/>
      <dgm:t>
        <a:bodyPr/>
        <a:lstStyle/>
        <a:p>
          <a:endParaRPr lang="ru-RU"/>
        </a:p>
      </dgm:t>
    </dgm:pt>
    <dgm:pt modelId="{1B23920C-E8C1-40BD-BE7F-86DBD1E73765}" type="sibTrans" cxnId="{88F4937C-EA97-434F-B641-4E8565B1826B}">
      <dgm:prSet/>
      <dgm:spPr/>
      <dgm:t>
        <a:bodyPr/>
        <a:lstStyle/>
        <a:p>
          <a:endParaRPr lang="ru-RU"/>
        </a:p>
      </dgm:t>
    </dgm:pt>
    <dgm:pt modelId="{D77596C1-7B01-4E79-A0BE-7BD16D7E511F}">
      <dgm:prSet/>
      <dgm:spPr/>
      <dgm:t>
        <a:bodyPr/>
        <a:lstStyle/>
        <a:p>
          <a:pPr rtl="0"/>
          <a:r>
            <a:rPr lang="ru-RU" smtClean="0"/>
            <a:t>чаще хвалить;</a:t>
          </a:r>
          <a:endParaRPr lang="ru-RU"/>
        </a:p>
      </dgm:t>
    </dgm:pt>
    <dgm:pt modelId="{CCB5DC94-7C43-484A-8F8A-6D8F726F9CE8}" type="parTrans" cxnId="{A60C9B4D-1EA5-412B-B021-72087E56E5BB}">
      <dgm:prSet/>
      <dgm:spPr/>
      <dgm:t>
        <a:bodyPr/>
        <a:lstStyle/>
        <a:p>
          <a:endParaRPr lang="ru-RU"/>
        </a:p>
      </dgm:t>
    </dgm:pt>
    <dgm:pt modelId="{0F1A38FE-D785-4814-AD3B-0FA94A2D2266}" type="sibTrans" cxnId="{A60C9B4D-1EA5-412B-B021-72087E56E5BB}">
      <dgm:prSet/>
      <dgm:spPr/>
      <dgm:t>
        <a:bodyPr/>
        <a:lstStyle/>
        <a:p>
          <a:endParaRPr lang="ru-RU"/>
        </a:p>
      </dgm:t>
    </dgm:pt>
    <dgm:pt modelId="{E8C41854-3835-4ADC-89F6-2EB4E2A927A7}">
      <dgm:prSet/>
      <dgm:spPr/>
      <dgm:t>
        <a:bodyPr/>
        <a:lstStyle/>
        <a:p>
          <a:pPr rtl="0"/>
          <a:r>
            <a:rPr lang="ru-RU" smtClean="0"/>
            <a:t>ввести постоянный режим дня;</a:t>
          </a:r>
          <a:endParaRPr lang="ru-RU"/>
        </a:p>
      </dgm:t>
    </dgm:pt>
    <dgm:pt modelId="{99174CA6-8193-4EAF-AF29-8E47A471BF7D}" type="parTrans" cxnId="{0D104F68-72C0-450E-B320-DFA42B78BD4B}">
      <dgm:prSet/>
      <dgm:spPr/>
      <dgm:t>
        <a:bodyPr/>
        <a:lstStyle/>
        <a:p>
          <a:endParaRPr lang="ru-RU"/>
        </a:p>
      </dgm:t>
    </dgm:pt>
    <dgm:pt modelId="{91EEB2DF-2941-4E93-B143-3C985EB75132}" type="sibTrans" cxnId="{0D104F68-72C0-450E-B320-DFA42B78BD4B}">
      <dgm:prSet/>
      <dgm:spPr/>
      <dgm:t>
        <a:bodyPr/>
        <a:lstStyle/>
        <a:p>
          <a:endParaRPr lang="ru-RU"/>
        </a:p>
      </dgm:t>
    </dgm:pt>
    <dgm:pt modelId="{CD5CA978-D639-4D24-8E6F-EF5EAEA7D747}">
      <dgm:prSet/>
      <dgm:spPr/>
      <dgm:t>
        <a:bodyPr/>
        <a:lstStyle/>
        <a:p>
          <a:pPr rtl="0"/>
          <a:r>
            <a:rPr lang="ru-RU" dirty="0" smtClean="0"/>
            <a:t>избегать завышенных или заниженных требований;</a:t>
          </a:r>
          <a:endParaRPr lang="ru-RU" dirty="0"/>
        </a:p>
      </dgm:t>
    </dgm:pt>
    <dgm:pt modelId="{ACFDFBD9-5E6B-4C49-9D85-E45690824A4D}" type="parTrans" cxnId="{1C19A098-1769-4F7F-BFD4-920027650AE5}">
      <dgm:prSet/>
      <dgm:spPr/>
      <dgm:t>
        <a:bodyPr/>
        <a:lstStyle/>
        <a:p>
          <a:endParaRPr lang="ru-RU"/>
        </a:p>
      </dgm:t>
    </dgm:pt>
    <dgm:pt modelId="{3F27DF45-735D-4BC3-9621-7E7FB5666029}" type="sibTrans" cxnId="{1C19A098-1769-4F7F-BFD4-920027650AE5}">
      <dgm:prSet/>
      <dgm:spPr/>
      <dgm:t>
        <a:bodyPr/>
        <a:lstStyle/>
        <a:p>
          <a:endParaRPr lang="ru-RU"/>
        </a:p>
      </dgm:t>
    </dgm:pt>
    <dgm:pt modelId="{A3BE6CC9-1F6C-4B4D-9E24-E620FC70761B}">
      <dgm:prSet/>
      <dgm:spPr/>
      <dgm:t>
        <a:bodyPr/>
        <a:lstStyle/>
        <a:p>
          <a:pPr rtl="0"/>
          <a:r>
            <a:rPr lang="ru-RU" smtClean="0"/>
            <a:t>использовать на занятиях элементы игры и соревнования;</a:t>
          </a:r>
          <a:endParaRPr lang="ru-RU"/>
        </a:p>
      </dgm:t>
    </dgm:pt>
    <dgm:pt modelId="{C1CDFF1C-33A2-4E62-A336-3099639C2823}" type="parTrans" cxnId="{A28B7E51-E69A-47B7-80A9-8CD763139627}">
      <dgm:prSet/>
      <dgm:spPr/>
      <dgm:t>
        <a:bodyPr/>
        <a:lstStyle/>
        <a:p>
          <a:endParaRPr lang="ru-RU"/>
        </a:p>
      </dgm:t>
    </dgm:pt>
    <dgm:pt modelId="{C9EB5025-1704-467A-96FC-08230B3347C4}" type="sibTrans" cxnId="{A28B7E51-E69A-47B7-80A9-8CD763139627}">
      <dgm:prSet/>
      <dgm:spPr/>
      <dgm:t>
        <a:bodyPr/>
        <a:lstStyle/>
        <a:p>
          <a:endParaRPr lang="ru-RU"/>
        </a:p>
      </dgm:t>
    </dgm:pt>
    <dgm:pt modelId="{FE499E1C-E687-4C58-AC36-6F973E9124F8}" type="pres">
      <dgm:prSet presAssocID="{B3C538D3-5FF4-4334-870C-FC6F94F9846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BC51B2-A50C-450C-B828-5FE29F6025C7}" type="pres">
      <dgm:prSet presAssocID="{14C0D583-4B93-4C83-82EC-C0DCCBC30681}" presName="circle1" presStyleLbl="node1" presStyleIdx="0" presStyleCnt="5"/>
      <dgm:spPr/>
    </dgm:pt>
    <dgm:pt modelId="{320B90AA-F164-44A0-9B31-C8E1830465D5}" type="pres">
      <dgm:prSet presAssocID="{14C0D583-4B93-4C83-82EC-C0DCCBC30681}" presName="space" presStyleCnt="0"/>
      <dgm:spPr/>
    </dgm:pt>
    <dgm:pt modelId="{BF3B8C43-DF57-449C-A0DE-3CD96CD12026}" type="pres">
      <dgm:prSet presAssocID="{14C0D583-4B93-4C83-82EC-C0DCCBC30681}" presName="rect1" presStyleLbl="alignAcc1" presStyleIdx="0" presStyleCnt="5"/>
      <dgm:spPr/>
      <dgm:t>
        <a:bodyPr/>
        <a:lstStyle/>
        <a:p>
          <a:endParaRPr lang="ru-RU"/>
        </a:p>
      </dgm:t>
    </dgm:pt>
    <dgm:pt modelId="{D7FAA5DE-A75D-40C7-9585-A4CC09501069}" type="pres">
      <dgm:prSet presAssocID="{D77596C1-7B01-4E79-A0BE-7BD16D7E511F}" presName="vertSpace2" presStyleLbl="node1" presStyleIdx="0" presStyleCnt="5"/>
      <dgm:spPr/>
    </dgm:pt>
    <dgm:pt modelId="{B5577398-A509-47A3-9020-5242B2695F6E}" type="pres">
      <dgm:prSet presAssocID="{D77596C1-7B01-4E79-A0BE-7BD16D7E511F}" presName="circle2" presStyleLbl="node1" presStyleIdx="1" presStyleCnt="5"/>
      <dgm:spPr/>
    </dgm:pt>
    <dgm:pt modelId="{E83E3B8A-A5FA-4DA2-8CD9-474676B90B11}" type="pres">
      <dgm:prSet presAssocID="{D77596C1-7B01-4E79-A0BE-7BD16D7E511F}" presName="rect2" presStyleLbl="alignAcc1" presStyleIdx="1" presStyleCnt="5"/>
      <dgm:spPr/>
      <dgm:t>
        <a:bodyPr/>
        <a:lstStyle/>
        <a:p>
          <a:endParaRPr lang="ru-RU"/>
        </a:p>
      </dgm:t>
    </dgm:pt>
    <dgm:pt modelId="{585AEBBB-2163-4C7D-BEAB-20701A32ACFB}" type="pres">
      <dgm:prSet presAssocID="{E8C41854-3835-4ADC-89F6-2EB4E2A927A7}" presName="vertSpace3" presStyleLbl="node1" presStyleIdx="1" presStyleCnt="5"/>
      <dgm:spPr/>
    </dgm:pt>
    <dgm:pt modelId="{07CA512B-757A-4B35-BB6E-BC749861E312}" type="pres">
      <dgm:prSet presAssocID="{E8C41854-3835-4ADC-89F6-2EB4E2A927A7}" presName="circle3" presStyleLbl="node1" presStyleIdx="2" presStyleCnt="5"/>
      <dgm:spPr/>
    </dgm:pt>
    <dgm:pt modelId="{557F2C89-D5F9-40B6-9EE0-96EECC58484B}" type="pres">
      <dgm:prSet presAssocID="{E8C41854-3835-4ADC-89F6-2EB4E2A927A7}" presName="rect3" presStyleLbl="alignAcc1" presStyleIdx="2" presStyleCnt="5"/>
      <dgm:spPr/>
      <dgm:t>
        <a:bodyPr/>
        <a:lstStyle/>
        <a:p>
          <a:endParaRPr lang="ru-RU"/>
        </a:p>
      </dgm:t>
    </dgm:pt>
    <dgm:pt modelId="{9D4AE1ED-9B3F-4F30-98A7-0D7299E380BF}" type="pres">
      <dgm:prSet presAssocID="{CD5CA978-D639-4D24-8E6F-EF5EAEA7D747}" presName="vertSpace4" presStyleLbl="node1" presStyleIdx="2" presStyleCnt="5"/>
      <dgm:spPr/>
    </dgm:pt>
    <dgm:pt modelId="{FA655A0E-054C-4D34-B6C6-AC2D738956A0}" type="pres">
      <dgm:prSet presAssocID="{CD5CA978-D639-4D24-8E6F-EF5EAEA7D747}" presName="circle4" presStyleLbl="node1" presStyleIdx="3" presStyleCnt="5"/>
      <dgm:spPr/>
    </dgm:pt>
    <dgm:pt modelId="{F0C992B2-94E0-41A1-90A9-180253014091}" type="pres">
      <dgm:prSet presAssocID="{CD5CA978-D639-4D24-8E6F-EF5EAEA7D747}" presName="rect4" presStyleLbl="alignAcc1" presStyleIdx="3" presStyleCnt="5"/>
      <dgm:spPr/>
      <dgm:t>
        <a:bodyPr/>
        <a:lstStyle/>
        <a:p>
          <a:endParaRPr lang="ru-RU"/>
        </a:p>
      </dgm:t>
    </dgm:pt>
    <dgm:pt modelId="{B567425A-1ED0-4158-B4E3-9C53D5491C77}" type="pres">
      <dgm:prSet presAssocID="{A3BE6CC9-1F6C-4B4D-9E24-E620FC70761B}" presName="vertSpace5" presStyleLbl="node1" presStyleIdx="3" presStyleCnt="5"/>
      <dgm:spPr/>
    </dgm:pt>
    <dgm:pt modelId="{A3981CD7-14BE-41CE-A0A7-F9FA4F4A7D5C}" type="pres">
      <dgm:prSet presAssocID="{A3BE6CC9-1F6C-4B4D-9E24-E620FC70761B}" presName="circle5" presStyleLbl="node1" presStyleIdx="4" presStyleCnt="5"/>
      <dgm:spPr/>
    </dgm:pt>
    <dgm:pt modelId="{F7A47200-DE56-4810-8EE8-BA882A2EF168}" type="pres">
      <dgm:prSet presAssocID="{A3BE6CC9-1F6C-4B4D-9E24-E620FC70761B}" presName="rect5" presStyleLbl="alignAcc1" presStyleIdx="4" presStyleCnt="5"/>
      <dgm:spPr/>
      <dgm:t>
        <a:bodyPr/>
        <a:lstStyle/>
        <a:p>
          <a:endParaRPr lang="ru-RU"/>
        </a:p>
      </dgm:t>
    </dgm:pt>
    <dgm:pt modelId="{99079AF8-C32A-4FEF-B71B-62922CD9E8D0}" type="pres">
      <dgm:prSet presAssocID="{14C0D583-4B93-4C83-82EC-C0DCCBC30681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295E9-8C1B-49A9-A6D1-9FDDED6E0639}" type="pres">
      <dgm:prSet presAssocID="{D77596C1-7B01-4E79-A0BE-7BD16D7E511F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8A680-9F0A-4242-A572-81CD777AAB66}" type="pres">
      <dgm:prSet presAssocID="{E8C41854-3835-4ADC-89F6-2EB4E2A927A7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7E74F-AFFD-4E5D-822B-6B522EAA59E6}" type="pres">
      <dgm:prSet presAssocID="{CD5CA978-D639-4D24-8E6F-EF5EAEA7D747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9F443-8B10-4ED1-9D9C-ED96732604CC}" type="pres">
      <dgm:prSet presAssocID="{A3BE6CC9-1F6C-4B4D-9E24-E620FC70761B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029AD8-8F53-41A2-9621-247A5BEA94EA}" type="presOf" srcId="{E8C41854-3835-4ADC-89F6-2EB4E2A927A7}" destId="{557F2C89-D5F9-40B6-9EE0-96EECC58484B}" srcOrd="0" destOrd="0" presId="urn:microsoft.com/office/officeart/2005/8/layout/target3"/>
    <dgm:cxn modelId="{57C80D92-849A-4BFF-81C7-984E12F57560}" type="presOf" srcId="{D77596C1-7B01-4E79-A0BE-7BD16D7E511F}" destId="{E83E3B8A-A5FA-4DA2-8CD9-474676B90B11}" srcOrd="0" destOrd="0" presId="urn:microsoft.com/office/officeart/2005/8/layout/target3"/>
    <dgm:cxn modelId="{1C19A098-1769-4F7F-BFD4-920027650AE5}" srcId="{B3C538D3-5FF4-4334-870C-FC6F94F98462}" destId="{CD5CA978-D639-4D24-8E6F-EF5EAEA7D747}" srcOrd="3" destOrd="0" parTransId="{ACFDFBD9-5E6B-4C49-9D85-E45690824A4D}" sibTransId="{3F27DF45-735D-4BC3-9621-7E7FB5666029}"/>
    <dgm:cxn modelId="{E2F996E1-F5ED-402C-BB25-EDB5C968CBBC}" type="presOf" srcId="{D77596C1-7B01-4E79-A0BE-7BD16D7E511F}" destId="{54A295E9-8C1B-49A9-A6D1-9FDDED6E0639}" srcOrd="1" destOrd="0" presId="urn:microsoft.com/office/officeart/2005/8/layout/target3"/>
    <dgm:cxn modelId="{3E102A11-0199-4209-A463-EECFD58A09BC}" type="presOf" srcId="{E8C41854-3835-4ADC-89F6-2EB4E2A927A7}" destId="{0EB8A680-9F0A-4242-A572-81CD777AAB66}" srcOrd="1" destOrd="0" presId="urn:microsoft.com/office/officeart/2005/8/layout/target3"/>
    <dgm:cxn modelId="{88F4937C-EA97-434F-B641-4E8565B1826B}" srcId="{B3C538D3-5FF4-4334-870C-FC6F94F98462}" destId="{14C0D583-4B93-4C83-82EC-C0DCCBC30681}" srcOrd="0" destOrd="0" parTransId="{D1CCE0AD-9E03-49B5-B83F-9C3894D90FDE}" sibTransId="{1B23920C-E8C1-40BD-BE7F-86DBD1E73765}"/>
    <dgm:cxn modelId="{5D984325-B4B7-4B80-8A8E-AB9C16AAB90E}" type="presOf" srcId="{CD5CA978-D639-4D24-8E6F-EF5EAEA7D747}" destId="{F0C992B2-94E0-41A1-90A9-180253014091}" srcOrd="0" destOrd="0" presId="urn:microsoft.com/office/officeart/2005/8/layout/target3"/>
    <dgm:cxn modelId="{6E645852-1386-46FC-A773-0689D2D553EB}" type="presOf" srcId="{A3BE6CC9-1F6C-4B4D-9E24-E620FC70761B}" destId="{9239F443-8B10-4ED1-9D9C-ED96732604CC}" srcOrd="1" destOrd="0" presId="urn:microsoft.com/office/officeart/2005/8/layout/target3"/>
    <dgm:cxn modelId="{259E098E-5F1A-4537-AD0A-9ABA3E6EBB39}" type="presOf" srcId="{B3C538D3-5FF4-4334-870C-FC6F94F98462}" destId="{FE499E1C-E687-4C58-AC36-6F973E9124F8}" srcOrd="0" destOrd="0" presId="urn:microsoft.com/office/officeart/2005/8/layout/target3"/>
    <dgm:cxn modelId="{340F57D9-02AD-4FF1-A6BB-7D338098AAE3}" type="presOf" srcId="{14C0D583-4B93-4C83-82EC-C0DCCBC30681}" destId="{99079AF8-C32A-4FEF-B71B-62922CD9E8D0}" srcOrd="1" destOrd="0" presId="urn:microsoft.com/office/officeart/2005/8/layout/target3"/>
    <dgm:cxn modelId="{340C4D28-D4F8-43B9-B422-7E1D1D59806C}" type="presOf" srcId="{14C0D583-4B93-4C83-82EC-C0DCCBC30681}" destId="{BF3B8C43-DF57-449C-A0DE-3CD96CD12026}" srcOrd="0" destOrd="0" presId="urn:microsoft.com/office/officeart/2005/8/layout/target3"/>
    <dgm:cxn modelId="{A28B7E51-E69A-47B7-80A9-8CD763139627}" srcId="{B3C538D3-5FF4-4334-870C-FC6F94F98462}" destId="{A3BE6CC9-1F6C-4B4D-9E24-E620FC70761B}" srcOrd="4" destOrd="0" parTransId="{C1CDFF1C-33A2-4E62-A336-3099639C2823}" sibTransId="{C9EB5025-1704-467A-96FC-08230B3347C4}"/>
    <dgm:cxn modelId="{A60C9B4D-1EA5-412B-B021-72087E56E5BB}" srcId="{B3C538D3-5FF4-4334-870C-FC6F94F98462}" destId="{D77596C1-7B01-4E79-A0BE-7BD16D7E511F}" srcOrd="1" destOrd="0" parTransId="{CCB5DC94-7C43-484A-8F8A-6D8F726F9CE8}" sibTransId="{0F1A38FE-D785-4814-AD3B-0FA94A2D2266}"/>
    <dgm:cxn modelId="{0D104F68-72C0-450E-B320-DFA42B78BD4B}" srcId="{B3C538D3-5FF4-4334-870C-FC6F94F98462}" destId="{E8C41854-3835-4ADC-89F6-2EB4E2A927A7}" srcOrd="2" destOrd="0" parTransId="{99174CA6-8193-4EAF-AF29-8E47A471BF7D}" sibTransId="{91EEB2DF-2941-4E93-B143-3C985EB75132}"/>
    <dgm:cxn modelId="{EF5EED49-7FF8-4A95-BB31-66CE2E57FFC0}" type="presOf" srcId="{CD5CA978-D639-4D24-8E6F-EF5EAEA7D747}" destId="{9987E74F-AFFD-4E5D-822B-6B522EAA59E6}" srcOrd="1" destOrd="0" presId="urn:microsoft.com/office/officeart/2005/8/layout/target3"/>
    <dgm:cxn modelId="{352CE7C1-879A-4CB2-AF37-DB7568E5F4D6}" type="presOf" srcId="{A3BE6CC9-1F6C-4B4D-9E24-E620FC70761B}" destId="{F7A47200-DE56-4810-8EE8-BA882A2EF168}" srcOrd="0" destOrd="0" presId="urn:microsoft.com/office/officeart/2005/8/layout/target3"/>
    <dgm:cxn modelId="{1AEFD168-2FA9-4DB4-81F4-0229A0149449}" type="presParOf" srcId="{FE499E1C-E687-4C58-AC36-6F973E9124F8}" destId="{1CBC51B2-A50C-450C-B828-5FE29F6025C7}" srcOrd="0" destOrd="0" presId="urn:microsoft.com/office/officeart/2005/8/layout/target3"/>
    <dgm:cxn modelId="{CC1FB686-481B-4C6A-8FDE-5B040620E7FC}" type="presParOf" srcId="{FE499E1C-E687-4C58-AC36-6F973E9124F8}" destId="{320B90AA-F164-44A0-9B31-C8E1830465D5}" srcOrd="1" destOrd="0" presId="urn:microsoft.com/office/officeart/2005/8/layout/target3"/>
    <dgm:cxn modelId="{F71705C4-70FB-4A0E-B682-EFFFA6004C4D}" type="presParOf" srcId="{FE499E1C-E687-4C58-AC36-6F973E9124F8}" destId="{BF3B8C43-DF57-449C-A0DE-3CD96CD12026}" srcOrd="2" destOrd="0" presId="urn:microsoft.com/office/officeart/2005/8/layout/target3"/>
    <dgm:cxn modelId="{BE669330-B74D-48A4-932A-72DDEAE5F207}" type="presParOf" srcId="{FE499E1C-E687-4C58-AC36-6F973E9124F8}" destId="{D7FAA5DE-A75D-40C7-9585-A4CC09501069}" srcOrd="3" destOrd="0" presId="urn:microsoft.com/office/officeart/2005/8/layout/target3"/>
    <dgm:cxn modelId="{2DAA0B2E-60CB-4166-88FC-8688EF884F99}" type="presParOf" srcId="{FE499E1C-E687-4C58-AC36-6F973E9124F8}" destId="{B5577398-A509-47A3-9020-5242B2695F6E}" srcOrd="4" destOrd="0" presId="urn:microsoft.com/office/officeart/2005/8/layout/target3"/>
    <dgm:cxn modelId="{180533D2-8ABA-493F-8460-2A5582845AC9}" type="presParOf" srcId="{FE499E1C-E687-4C58-AC36-6F973E9124F8}" destId="{E83E3B8A-A5FA-4DA2-8CD9-474676B90B11}" srcOrd="5" destOrd="0" presId="urn:microsoft.com/office/officeart/2005/8/layout/target3"/>
    <dgm:cxn modelId="{AD116407-2FE1-48C4-BF85-4F574E05305B}" type="presParOf" srcId="{FE499E1C-E687-4C58-AC36-6F973E9124F8}" destId="{585AEBBB-2163-4C7D-BEAB-20701A32ACFB}" srcOrd="6" destOrd="0" presId="urn:microsoft.com/office/officeart/2005/8/layout/target3"/>
    <dgm:cxn modelId="{B642E2E7-BC0A-4564-806B-403396EDFCFB}" type="presParOf" srcId="{FE499E1C-E687-4C58-AC36-6F973E9124F8}" destId="{07CA512B-757A-4B35-BB6E-BC749861E312}" srcOrd="7" destOrd="0" presId="urn:microsoft.com/office/officeart/2005/8/layout/target3"/>
    <dgm:cxn modelId="{1AB9BCD4-6564-4D3B-8B65-3F7B717B1350}" type="presParOf" srcId="{FE499E1C-E687-4C58-AC36-6F973E9124F8}" destId="{557F2C89-D5F9-40B6-9EE0-96EECC58484B}" srcOrd="8" destOrd="0" presId="urn:microsoft.com/office/officeart/2005/8/layout/target3"/>
    <dgm:cxn modelId="{53746600-431D-4D5E-B961-DA46FCB6BE1F}" type="presParOf" srcId="{FE499E1C-E687-4C58-AC36-6F973E9124F8}" destId="{9D4AE1ED-9B3F-4F30-98A7-0D7299E380BF}" srcOrd="9" destOrd="0" presId="urn:microsoft.com/office/officeart/2005/8/layout/target3"/>
    <dgm:cxn modelId="{CC39A556-DC39-4DAF-94BE-F8A9AB82BF88}" type="presParOf" srcId="{FE499E1C-E687-4C58-AC36-6F973E9124F8}" destId="{FA655A0E-054C-4D34-B6C6-AC2D738956A0}" srcOrd="10" destOrd="0" presId="urn:microsoft.com/office/officeart/2005/8/layout/target3"/>
    <dgm:cxn modelId="{D79A268A-0B01-4CDF-9701-C4B4612702D0}" type="presParOf" srcId="{FE499E1C-E687-4C58-AC36-6F973E9124F8}" destId="{F0C992B2-94E0-41A1-90A9-180253014091}" srcOrd="11" destOrd="0" presId="urn:microsoft.com/office/officeart/2005/8/layout/target3"/>
    <dgm:cxn modelId="{68ABC79C-05C1-4971-8AAC-F8331D645AE8}" type="presParOf" srcId="{FE499E1C-E687-4C58-AC36-6F973E9124F8}" destId="{B567425A-1ED0-4158-B4E3-9C53D5491C77}" srcOrd="12" destOrd="0" presId="urn:microsoft.com/office/officeart/2005/8/layout/target3"/>
    <dgm:cxn modelId="{59D17AA5-4888-456C-9D8F-DCE4DD949CC0}" type="presParOf" srcId="{FE499E1C-E687-4C58-AC36-6F973E9124F8}" destId="{A3981CD7-14BE-41CE-A0A7-F9FA4F4A7D5C}" srcOrd="13" destOrd="0" presId="urn:microsoft.com/office/officeart/2005/8/layout/target3"/>
    <dgm:cxn modelId="{832532A4-A677-4667-A438-4EB6AFE3992A}" type="presParOf" srcId="{FE499E1C-E687-4C58-AC36-6F973E9124F8}" destId="{F7A47200-DE56-4810-8EE8-BA882A2EF168}" srcOrd="14" destOrd="0" presId="urn:microsoft.com/office/officeart/2005/8/layout/target3"/>
    <dgm:cxn modelId="{8E9B1C9D-96DF-4657-A01E-5FF57EEFF38F}" type="presParOf" srcId="{FE499E1C-E687-4C58-AC36-6F973E9124F8}" destId="{99079AF8-C32A-4FEF-B71B-62922CD9E8D0}" srcOrd="15" destOrd="0" presId="urn:microsoft.com/office/officeart/2005/8/layout/target3"/>
    <dgm:cxn modelId="{6CEBCB10-2C55-4700-8AF5-FFB7A76DB3FC}" type="presParOf" srcId="{FE499E1C-E687-4C58-AC36-6F973E9124F8}" destId="{54A295E9-8C1B-49A9-A6D1-9FDDED6E0639}" srcOrd="16" destOrd="0" presId="urn:microsoft.com/office/officeart/2005/8/layout/target3"/>
    <dgm:cxn modelId="{8107C3E2-945F-439D-A6B3-E159D2B43DC2}" type="presParOf" srcId="{FE499E1C-E687-4C58-AC36-6F973E9124F8}" destId="{0EB8A680-9F0A-4242-A572-81CD777AAB66}" srcOrd="17" destOrd="0" presId="urn:microsoft.com/office/officeart/2005/8/layout/target3"/>
    <dgm:cxn modelId="{8D9634F4-7F7D-488B-B07D-E1DC5B997030}" type="presParOf" srcId="{FE499E1C-E687-4C58-AC36-6F973E9124F8}" destId="{9987E74F-AFFD-4E5D-822B-6B522EAA59E6}" srcOrd="18" destOrd="0" presId="urn:microsoft.com/office/officeart/2005/8/layout/target3"/>
    <dgm:cxn modelId="{337EDF4A-1C2F-4D54-92AB-1F3D9BD7CA8A}" type="presParOf" srcId="{FE499E1C-E687-4C58-AC36-6F973E9124F8}" destId="{9239F443-8B10-4ED1-9D9C-ED96732604C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12BBB1-5A55-4138-B7F2-5850B06C0F13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0A2CBF6D-72CA-446C-8585-93FC075E73B4}">
      <dgm:prSet/>
      <dgm:spPr/>
      <dgm:t>
        <a:bodyPr/>
        <a:lstStyle/>
        <a:p>
          <a:pPr rtl="0"/>
          <a:r>
            <a:rPr lang="ru-RU" dirty="0" smtClean="0"/>
            <a:t>давать задания в соответствии с возможностями ребенка;</a:t>
          </a:r>
          <a:endParaRPr lang="ru-RU" dirty="0"/>
        </a:p>
      </dgm:t>
    </dgm:pt>
    <dgm:pt modelId="{B2A9EC1D-DD6A-4224-A2AA-BD7BB6943AAE}" type="parTrans" cxnId="{8ADC3FA4-F870-4933-9883-7C6EEFF87A6D}">
      <dgm:prSet/>
      <dgm:spPr/>
      <dgm:t>
        <a:bodyPr/>
        <a:lstStyle/>
        <a:p>
          <a:endParaRPr lang="ru-RU"/>
        </a:p>
      </dgm:t>
    </dgm:pt>
    <dgm:pt modelId="{60ED0174-914B-4FA3-B386-58B9902DD9CA}" type="sibTrans" cxnId="{8ADC3FA4-F870-4933-9883-7C6EEFF87A6D}">
      <dgm:prSet/>
      <dgm:spPr/>
      <dgm:t>
        <a:bodyPr/>
        <a:lstStyle/>
        <a:p>
          <a:endParaRPr lang="ru-RU"/>
        </a:p>
      </dgm:t>
    </dgm:pt>
    <dgm:pt modelId="{72A74BA9-1451-4E19-8BBE-DB75EA956D9B}">
      <dgm:prSet/>
      <dgm:spPr/>
      <dgm:t>
        <a:bodyPr/>
        <a:lstStyle/>
        <a:p>
          <a:pPr rtl="0"/>
          <a:r>
            <a:rPr lang="ru-RU" smtClean="0"/>
            <a:t>большие задания разбивать на последовательные части, контролируя каждое;</a:t>
          </a:r>
          <a:endParaRPr lang="ru-RU"/>
        </a:p>
      </dgm:t>
    </dgm:pt>
    <dgm:pt modelId="{60A38270-E528-40EF-917A-4A2A52F8403D}" type="parTrans" cxnId="{6E8C00FD-F71B-4A06-B7D2-47B2D3A96BEE}">
      <dgm:prSet/>
      <dgm:spPr/>
      <dgm:t>
        <a:bodyPr/>
        <a:lstStyle/>
        <a:p>
          <a:endParaRPr lang="ru-RU"/>
        </a:p>
      </dgm:t>
    </dgm:pt>
    <dgm:pt modelId="{5ACB3F74-96F7-404C-BD4B-35376537B35B}" type="sibTrans" cxnId="{6E8C00FD-F71B-4A06-B7D2-47B2D3A96BEE}">
      <dgm:prSet/>
      <dgm:spPr/>
      <dgm:t>
        <a:bodyPr/>
        <a:lstStyle/>
        <a:p>
          <a:endParaRPr lang="ru-RU"/>
        </a:p>
      </dgm:t>
    </dgm:pt>
    <dgm:pt modelId="{13E3763D-DF7E-4869-850A-8439CBF1D9B3}">
      <dgm:prSet/>
      <dgm:spPr/>
      <dgm:t>
        <a:bodyPr/>
        <a:lstStyle/>
        <a:p>
          <a:pPr rtl="0"/>
          <a:r>
            <a:rPr lang="ru-RU" smtClean="0"/>
            <a:t>создавать ситуации, в которых гиперактивный ребенок может показать свои сильные стороны;</a:t>
          </a:r>
          <a:endParaRPr lang="ru-RU"/>
        </a:p>
      </dgm:t>
    </dgm:pt>
    <dgm:pt modelId="{CCDDDCFF-245E-4C91-9E4D-0CFEB45F48D9}" type="parTrans" cxnId="{4CB3710E-813A-4401-9035-A5E565A3B59D}">
      <dgm:prSet/>
      <dgm:spPr/>
      <dgm:t>
        <a:bodyPr/>
        <a:lstStyle/>
        <a:p>
          <a:endParaRPr lang="ru-RU"/>
        </a:p>
      </dgm:t>
    </dgm:pt>
    <dgm:pt modelId="{16102599-9F79-4C33-BF9D-F77B6BA1CB37}" type="sibTrans" cxnId="{4CB3710E-813A-4401-9035-A5E565A3B59D}">
      <dgm:prSet/>
      <dgm:spPr/>
      <dgm:t>
        <a:bodyPr/>
        <a:lstStyle/>
        <a:p>
          <a:endParaRPr lang="ru-RU"/>
        </a:p>
      </dgm:t>
    </dgm:pt>
    <dgm:pt modelId="{B5CEDAB7-898A-40C8-8BD9-994AD47DE61D}">
      <dgm:prSet/>
      <dgm:spPr/>
      <dgm:t>
        <a:bodyPr/>
        <a:lstStyle/>
        <a:p>
          <a:pPr rtl="0"/>
          <a:r>
            <a:rPr lang="ru-RU" smtClean="0"/>
            <a:t>игнорировать негативные поступки и поощрять позитивные;</a:t>
          </a:r>
          <a:endParaRPr lang="ru-RU"/>
        </a:p>
      </dgm:t>
    </dgm:pt>
    <dgm:pt modelId="{2D0DDD3F-24B7-4B92-B8D7-561AA898020D}" type="parTrans" cxnId="{497CF00B-A388-4ADE-8011-147AC9529059}">
      <dgm:prSet/>
      <dgm:spPr/>
      <dgm:t>
        <a:bodyPr/>
        <a:lstStyle/>
        <a:p>
          <a:endParaRPr lang="ru-RU"/>
        </a:p>
      </dgm:t>
    </dgm:pt>
    <dgm:pt modelId="{09A6406D-8C6D-4570-8EE9-FBEA77E10675}" type="sibTrans" cxnId="{497CF00B-A388-4ADE-8011-147AC9529059}">
      <dgm:prSet/>
      <dgm:spPr/>
      <dgm:t>
        <a:bodyPr/>
        <a:lstStyle/>
        <a:p>
          <a:endParaRPr lang="ru-RU"/>
        </a:p>
      </dgm:t>
    </dgm:pt>
    <dgm:pt modelId="{91D63C53-C188-440D-9C1F-CDAE00C518CB}">
      <dgm:prSet/>
      <dgm:spPr/>
      <dgm:t>
        <a:bodyPr/>
        <a:lstStyle/>
        <a:p>
          <a:pPr rtl="0"/>
          <a:r>
            <a:rPr lang="ru-RU" smtClean="0"/>
            <a:t>строить процесс воспитания на положительных эмоциях;</a:t>
          </a:r>
          <a:endParaRPr lang="ru-RU"/>
        </a:p>
      </dgm:t>
    </dgm:pt>
    <dgm:pt modelId="{71333700-A21F-4D59-A018-7C2162D2F381}" type="parTrans" cxnId="{34BC1CDE-B29F-40A7-BB97-88428E23EA96}">
      <dgm:prSet/>
      <dgm:spPr/>
      <dgm:t>
        <a:bodyPr/>
        <a:lstStyle/>
        <a:p>
          <a:endParaRPr lang="ru-RU"/>
        </a:p>
      </dgm:t>
    </dgm:pt>
    <dgm:pt modelId="{7A875234-0C23-42DE-AD54-535A632E79CA}" type="sibTrans" cxnId="{34BC1CDE-B29F-40A7-BB97-88428E23EA96}">
      <dgm:prSet/>
      <dgm:spPr/>
      <dgm:t>
        <a:bodyPr/>
        <a:lstStyle/>
        <a:p>
          <a:endParaRPr lang="ru-RU"/>
        </a:p>
      </dgm:t>
    </dgm:pt>
    <dgm:pt modelId="{71F1071A-2036-42EE-91D2-4BD90EC723E3}" type="pres">
      <dgm:prSet presAssocID="{8A12BBB1-5A55-4138-B7F2-5850B06C0F1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BDE829-4CAC-441D-8DA4-F963E61FEBD2}" type="pres">
      <dgm:prSet presAssocID="{0A2CBF6D-72CA-446C-8585-93FC075E73B4}" presName="circle1" presStyleLbl="node1" presStyleIdx="0" presStyleCnt="5"/>
      <dgm:spPr/>
    </dgm:pt>
    <dgm:pt modelId="{DEC39EAA-1269-4A78-AEEB-17CBD6A6F433}" type="pres">
      <dgm:prSet presAssocID="{0A2CBF6D-72CA-446C-8585-93FC075E73B4}" presName="space" presStyleCnt="0"/>
      <dgm:spPr/>
    </dgm:pt>
    <dgm:pt modelId="{706374C5-69C7-4C03-9F16-883E7D4FDA9A}" type="pres">
      <dgm:prSet presAssocID="{0A2CBF6D-72CA-446C-8585-93FC075E73B4}" presName="rect1" presStyleLbl="alignAcc1" presStyleIdx="0" presStyleCnt="5"/>
      <dgm:spPr/>
      <dgm:t>
        <a:bodyPr/>
        <a:lstStyle/>
        <a:p>
          <a:endParaRPr lang="ru-RU"/>
        </a:p>
      </dgm:t>
    </dgm:pt>
    <dgm:pt modelId="{19526AB4-F8BA-41CA-AABD-2132B2E870BC}" type="pres">
      <dgm:prSet presAssocID="{72A74BA9-1451-4E19-8BBE-DB75EA956D9B}" presName="vertSpace2" presStyleLbl="node1" presStyleIdx="0" presStyleCnt="5"/>
      <dgm:spPr/>
    </dgm:pt>
    <dgm:pt modelId="{844D3009-706E-4060-A339-3ABD6FFDFDC5}" type="pres">
      <dgm:prSet presAssocID="{72A74BA9-1451-4E19-8BBE-DB75EA956D9B}" presName="circle2" presStyleLbl="node1" presStyleIdx="1" presStyleCnt="5"/>
      <dgm:spPr/>
    </dgm:pt>
    <dgm:pt modelId="{E7ADBCB0-BEB7-47B4-8132-010A731667FB}" type="pres">
      <dgm:prSet presAssocID="{72A74BA9-1451-4E19-8BBE-DB75EA956D9B}" presName="rect2" presStyleLbl="alignAcc1" presStyleIdx="1" presStyleCnt="5"/>
      <dgm:spPr/>
      <dgm:t>
        <a:bodyPr/>
        <a:lstStyle/>
        <a:p>
          <a:endParaRPr lang="ru-RU"/>
        </a:p>
      </dgm:t>
    </dgm:pt>
    <dgm:pt modelId="{6E7128DD-8D5F-4D84-900D-473721B1BA0F}" type="pres">
      <dgm:prSet presAssocID="{13E3763D-DF7E-4869-850A-8439CBF1D9B3}" presName="vertSpace3" presStyleLbl="node1" presStyleIdx="1" presStyleCnt="5"/>
      <dgm:spPr/>
    </dgm:pt>
    <dgm:pt modelId="{FE04AF8D-7B00-46E3-9358-CDA51D55EE8C}" type="pres">
      <dgm:prSet presAssocID="{13E3763D-DF7E-4869-850A-8439CBF1D9B3}" presName="circle3" presStyleLbl="node1" presStyleIdx="2" presStyleCnt="5"/>
      <dgm:spPr/>
    </dgm:pt>
    <dgm:pt modelId="{DCFAEAE6-29E3-4E00-985E-1F17526148D1}" type="pres">
      <dgm:prSet presAssocID="{13E3763D-DF7E-4869-850A-8439CBF1D9B3}" presName="rect3" presStyleLbl="alignAcc1" presStyleIdx="2" presStyleCnt="5"/>
      <dgm:spPr/>
      <dgm:t>
        <a:bodyPr/>
        <a:lstStyle/>
        <a:p>
          <a:endParaRPr lang="ru-RU"/>
        </a:p>
      </dgm:t>
    </dgm:pt>
    <dgm:pt modelId="{B145C5F6-BBA2-4760-B3A0-DF894ECC94D2}" type="pres">
      <dgm:prSet presAssocID="{B5CEDAB7-898A-40C8-8BD9-994AD47DE61D}" presName="vertSpace4" presStyleLbl="node1" presStyleIdx="2" presStyleCnt="5"/>
      <dgm:spPr/>
    </dgm:pt>
    <dgm:pt modelId="{FBC133C6-AFA6-465C-AD5B-354203445578}" type="pres">
      <dgm:prSet presAssocID="{B5CEDAB7-898A-40C8-8BD9-994AD47DE61D}" presName="circle4" presStyleLbl="node1" presStyleIdx="3" presStyleCnt="5"/>
      <dgm:spPr/>
    </dgm:pt>
    <dgm:pt modelId="{E167A150-11D1-48CC-901B-9071337E5F36}" type="pres">
      <dgm:prSet presAssocID="{B5CEDAB7-898A-40C8-8BD9-994AD47DE61D}" presName="rect4" presStyleLbl="alignAcc1" presStyleIdx="3" presStyleCnt="5"/>
      <dgm:spPr/>
      <dgm:t>
        <a:bodyPr/>
        <a:lstStyle/>
        <a:p>
          <a:endParaRPr lang="ru-RU"/>
        </a:p>
      </dgm:t>
    </dgm:pt>
    <dgm:pt modelId="{676D0B35-226C-47C8-A1E4-89E03A84D7E3}" type="pres">
      <dgm:prSet presAssocID="{91D63C53-C188-440D-9C1F-CDAE00C518CB}" presName="vertSpace5" presStyleLbl="node1" presStyleIdx="3" presStyleCnt="5"/>
      <dgm:spPr/>
    </dgm:pt>
    <dgm:pt modelId="{B51E3975-724D-4049-BA85-0191CE38DC78}" type="pres">
      <dgm:prSet presAssocID="{91D63C53-C188-440D-9C1F-CDAE00C518CB}" presName="circle5" presStyleLbl="node1" presStyleIdx="4" presStyleCnt="5"/>
      <dgm:spPr/>
    </dgm:pt>
    <dgm:pt modelId="{248445CE-2AD0-4B5E-A4D7-9EF4E0E8763E}" type="pres">
      <dgm:prSet presAssocID="{91D63C53-C188-440D-9C1F-CDAE00C518CB}" presName="rect5" presStyleLbl="alignAcc1" presStyleIdx="4" presStyleCnt="5"/>
      <dgm:spPr/>
      <dgm:t>
        <a:bodyPr/>
        <a:lstStyle/>
        <a:p>
          <a:endParaRPr lang="ru-RU"/>
        </a:p>
      </dgm:t>
    </dgm:pt>
    <dgm:pt modelId="{11FFC8C6-1C3A-4B73-9DDB-7B742A0B409D}" type="pres">
      <dgm:prSet presAssocID="{0A2CBF6D-72CA-446C-8585-93FC075E73B4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161BE-77C0-4BFC-BDC7-38543C6AE963}" type="pres">
      <dgm:prSet presAssocID="{72A74BA9-1451-4E19-8BBE-DB75EA956D9B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76B4B-1E09-4FC6-AC0A-7CFD2B8451EF}" type="pres">
      <dgm:prSet presAssocID="{13E3763D-DF7E-4869-850A-8439CBF1D9B3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CEF9E-B2C9-4514-AD69-E45A06C98486}" type="pres">
      <dgm:prSet presAssocID="{B5CEDAB7-898A-40C8-8BD9-994AD47DE61D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C1442-E114-46C2-8DCF-28337BCBFB96}" type="pres">
      <dgm:prSet presAssocID="{91D63C53-C188-440D-9C1F-CDAE00C518CB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212B19-9251-484A-AEF6-F3E382900284}" type="presOf" srcId="{8A12BBB1-5A55-4138-B7F2-5850B06C0F13}" destId="{71F1071A-2036-42EE-91D2-4BD90EC723E3}" srcOrd="0" destOrd="0" presId="urn:microsoft.com/office/officeart/2005/8/layout/target3"/>
    <dgm:cxn modelId="{497CF00B-A388-4ADE-8011-147AC9529059}" srcId="{8A12BBB1-5A55-4138-B7F2-5850B06C0F13}" destId="{B5CEDAB7-898A-40C8-8BD9-994AD47DE61D}" srcOrd="3" destOrd="0" parTransId="{2D0DDD3F-24B7-4B92-B8D7-561AA898020D}" sibTransId="{09A6406D-8C6D-4570-8EE9-FBEA77E10675}"/>
    <dgm:cxn modelId="{297D50F8-98C7-45C0-8FDB-CE22B6A14443}" type="presOf" srcId="{B5CEDAB7-898A-40C8-8BD9-994AD47DE61D}" destId="{E167A150-11D1-48CC-901B-9071337E5F36}" srcOrd="0" destOrd="0" presId="urn:microsoft.com/office/officeart/2005/8/layout/target3"/>
    <dgm:cxn modelId="{A48AFABC-386F-4D70-84C8-88324B10BA78}" type="presOf" srcId="{72A74BA9-1451-4E19-8BBE-DB75EA956D9B}" destId="{E7ADBCB0-BEB7-47B4-8132-010A731667FB}" srcOrd="0" destOrd="0" presId="urn:microsoft.com/office/officeart/2005/8/layout/target3"/>
    <dgm:cxn modelId="{9D103746-0B5A-4CCB-909B-45A866438055}" type="presOf" srcId="{B5CEDAB7-898A-40C8-8BD9-994AD47DE61D}" destId="{776CEF9E-B2C9-4514-AD69-E45A06C98486}" srcOrd="1" destOrd="0" presId="urn:microsoft.com/office/officeart/2005/8/layout/target3"/>
    <dgm:cxn modelId="{17EDB4AC-A47D-4185-966C-E73710451018}" type="presOf" srcId="{13E3763D-DF7E-4869-850A-8439CBF1D9B3}" destId="{D5176B4B-1E09-4FC6-AC0A-7CFD2B8451EF}" srcOrd="1" destOrd="0" presId="urn:microsoft.com/office/officeart/2005/8/layout/target3"/>
    <dgm:cxn modelId="{6E8C00FD-F71B-4A06-B7D2-47B2D3A96BEE}" srcId="{8A12BBB1-5A55-4138-B7F2-5850B06C0F13}" destId="{72A74BA9-1451-4E19-8BBE-DB75EA956D9B}" srcOrd="1" destOrd="0" parTransId="{60A38270-E528-40EF-917A-4A2A52F8403D}" sibTransId="{5ACB3F74-96F7-404C-BD4B-35376537B35B}"/>
    <dgm:cxn modelId="{3EC0EB02-A262-4281-BAB6-37E55FC2DFF2}" type="presOf" srcId="{13E3763D-DF7E-4869-850A-8439CBF1D9B3}" destId="{DCFAEAE6-29E3-4E00-985E-1F17526148D1}" srcOrd="0" destOrd="0" presId="urn:microsoft.com/office/officeart/2005/8/layout/target3"/>
    <dgm:cxn modelId="{4CB3710E-813A-4401-9035-A5E565A3B59D}" srcId="{8A12BBB1-5A55-4138-B7F2-5850B06C0F13}" destId="{13E3763D-DF7E-4869-850A-8439CBF1D9B3}" srcOrd="2" destOrd="0" parTransId="{CCDDDCFF-245E-4C91-9E4D-0CFEB45F48D9}" sibTransId="{16102599-9F79-4C33-BF9D-F77B6BA1CB37}"/>
    <dgm:cxn modelId="{928C220E-D1D7-4DDC-8265-7011FB057B01}" type="presOf" srcId="{72A74BA9-1451-4E19-8BBE-DB75EA956D9B}" destId="{740161BE-77C0-4BFC-BDC7-38543C6AE963}" srcOrd="1" destOrd="0" presId="urn:microsoft.com/office/officeart/2005/8/layout/target3"/>
    <dgm:cxn modelId="{EDD49175-CE6C-4DA6-B76E-D11505119E37}" type="presOf" srcId="{0A2CBF6D-72CA-446C-8585-93FC075E73B4}" destId="{11FFC8C6-1C3A-4B73-9DDB-7B742A0B409D}" srcOrd="1" destOrd="0" presId="urn:microsoft.com/office/officeart/2005/8/layout/target3"/>
    <dgm:cxn modelId="{8ADC3FA4-F870-4933-9883-7C6EEFF87A6D}" srcId="{8A12BBB1-5A55-4138-B7F2-5850B06C0F13}" destId="{0A2CBF6D-72CA-446C-8585-93FC075E73B4}" srcOrd="0" destOrd="0" parTransId="{B2A9EC1D-DD6A-4224-A2AA-BD7BB6943AAE}" sibTransId="{60ED0174-914B-4FA3-B386-58B9902DD9CA}"/>
    <dgm:cxn modelId="{34BC1CDE-B29F-40A7-BB97-88428E23EA96}" srcId="{8A12BBB1-5A55-4138-B7F2-5850B06C0F13}" destId="{91D63C53-C188-440D-9C1F-CDAE00C518CB}" srcOrd="4" destOrd="0" parTransId="{71333700-A21F-4D59-A018-7C2162D2F381}" sibTransId="{7A875234-0C23-42DE-AD54-535A632E79CA}"/>
    <dgm:cxn modelId="{DA5653E1-8B03-466D-9328-FEF5685D0B38}" type="presOf" srcId="{0A2CBF6D-72CA-446C-8585-93FC075E73B4}" destId="{706374C5-69C7-4C03-9F16-883E7D4FDA9A}" srcOrd="0" destOrd="0" presId="urn:microsoft.com/office/officeart/2005/8/layout/target3"/>
    <dgm:cxn modelId="{18769690-0990-4D54-A3F5-68C88BD09BF3}" type="presOf" srcId="{91D63C53-C188-440D-9C1F-CDAE00C518CB}" destId="{248445CE-2AD0-4B5E-A4D7-9EF4E0E8763E}" srcOrd="0" destOrd="0" presId="urn:microsoft.com/office/officeart/2005/8/layout/target3"/>
    <dgm:cxn modelId="{41ADE599-04B8-4B46-A3C3-29D61E24BA14}" type="presOf" srcId="{91D63C53-C188-440D-9C1F-CDAE00C518CB}" destId="{F4BC1442-E114-46C2-8DCF-28337BCBFB96}" srcOrd="1" destOrd="0" presId="urn:microsoft.com/office/officeart/2005/8/layout/target3"/>
    <dgm:cxn modelId="{24F32FB4-34FE-455E-BC65-98E1888F659E}" type="presParOf" srcId="{71F1071A-2036-42EE-91D2-4BD90EC723E3}" destId="{8EBDE829-4CAC-441D-8DA4-F963E61FEBD2}" srcOrd="0" destOrd="0" presId="urn:microsoft.com/office/officeart/2005/8/layout/target3"/>
    <dgm:cxn modelId="{E333D637-6EA3-4A6A-B6E7-0184AEEC53B4}" type="presParOf" srcId="{71F1071A-2036-42EE-91D2-4BD90EC723E3}" destId="{DEC39EAA-1269-4A78-AEEB-17CBD6A6F433}" srcOrd="1" destOrd="0" presId="urn:microsoft.com/office/officeart/2005/8/layout/target3"/>
    <dgm:cxn modelId="{DDCB4F7B-836F-4935-98DA-F682EDFEC0E3}" type="presParOf" srcId="{71F1071A-2036-42EE-91D2-4BD90EC723E3}" destId="{706374C5-69C7-4C03-9F16-883E7D4FDA9A}" srcOrd="2" destOrd="0" presId="urn:microsoft.com/office/officeart/2005/8/layout/target3"/>
    <dgm:cxn modelId="{B422C6B3-70AC-444B-AB67-EE21A27B4F75}" type="presParOf" srcId="{71F1071A-2036-42EE-91D2-4BD90EC723E3}" destId="{19526AB4-F8BA-41CA-AABD-2132B2E870BC}" srcOrd="3" destOrd="0" presId="urn:microsoft.com/office/officeart/2005/8/layout/target3"/>
    <dgm:cxn modelId="{F423C268-8C79-4DCC-AFA9-70D19FCC63ED}" type="presParOf" srcId="{71F1071A-2036-42EE-91D2-4BD90EC723E3}" destId="{844D3009-706E-4060-A339-3ABD6FFDFDC5}" srcOrd="4" destOrd="0" presId="urn:microsoft.com/office/officeart/2005/8/layout/target3"/>
    <dgm:cxn modelId="{2931BC27-E8FA-487F-AABA-85ED1E421315}" type="presParOf" srcId="{71F1071A-2036-42EE-91D2-4BD90EC723E3}" destId="{E7ADBCB0-BEB7-47B4-8132-010A731667FB}" srcOrd="5" destOrd="0" presId="urn:microsoft.com/office/officeart/2005/8/layout/target3"/>
    <dgm:cxn modelId="{427F1439-462C-4C31-A7E6-4F6A68999807}" type="presParOf" srcId="{71F1071A-2036-42EE-91D2-4BD90EC723E3}" destId="{6E7128DD-8D5F-4D84-900D-473721B1BA0F}" srcOrd="6" destOrd="0" presId="urn:microsoft.com/office/officeart/2005/8/layout/target3"/>
    <dgm:cxn modelId="{3F0BAFAE-1FD2-40BC-82A8-4619C6238610}" type="presParOf" srcId="{71F1071A-2036-42EE-91D2-4BD90EC723E3}" destId="{FE04AF8D-7B00-46E3-9358-CDA51D55EE8C}" srcOrd="7" destOrd="0" presId="urn:microsoft.com/office/officeart/2005/8/layout/target3"/>
    <dgm:cxn modelId="{DB2E7B50-7CD8-43F5-944B-3C993169C6D4}" type="presParOf" srcId="{71F1071A-2036-42EE-91D2-4BD90EC723E3}" destId="{DCFAEAE6-29E3-4E00-985E-1F17526148D1}" srcOrd="8" destOrd="0" presId="urn:microsoft.com/office/officeart/2005/8/layout/target3"/>
    <dgm:cxn modelId="{FB6F72B3-32D1-4C68-ACC4-BF424443D1D7}" type="presParOf" srcId="{71F1071A-2036-42EE-91D2-4BD90EC723E3}" destId="{B145C5F6-BBA2-4760-B3A0-DF894ECC94D2}" srcOrd="9" destOrd="0" presId="urn:microsoft.com/office/officeart/2005/8/layout/target3"/>
    <dgm:cxn modelId="{06704C76-C5E6-46A1-919D-ACE2BA9521CE}" type="presParOf" srcId="{71F1071A-2036-42EE-91D2-4BD90EC723E3}" destId="{FBC133C6-AFA6-465C-AD5B-354203445578}" srcOrd="10" destOrd="0" presId="urn:microsoft.com/office/officeart/2005/8/layout/target3"/>
    <dgm:cxn modelId="{E1B86F7C-7049-4B57-9F1E-86BD21FFD814}" type="presParOf" srcId="{71F1071A-2036-42EE-91D2-4BD90EC723E3}" destId="{E167A150-11D1-48CC-901B-9071337E5F36}" srcOrd="11" destOrd="0" presId="urn:microsoft.com/office/officeart/2005/8/layout/target3"/>
    <dgm:cxn modelId="{F5873439-5CFF-4467-9B00-8F313290867F}" type="presParOf" srcId="{71F1071A-2036-42EE-91D2-4BD90EC723E3}" destId="{676D0B35-226C-47C8-A1E4-89E03A84D7E3}" srcOrd="12" destOrd="0" presId="urn:microsoft.com/office/officeart/2005/8/layout/target3"/>
    <dgm:cxn modelId="{0819CBBE-9C96-4915-AB33-4BE7ED8DD4CE}" type="presParOf" srcId="{71F1071A-2036-42EE-91D2-4BD90EC723E3}" destId="{B51E3975-724D-4049-BA85-0191CE38DC78}" srcOrd="13" destOrd="0" presId="urn:microsoft.com/office/officeart/2005/8/layout/target3"/>
    <dgm:cxn modelId="{D101D3FA-52CA-4DF3-885E-FF5F37C3DA3F}" type="presParOf" srcId="{71F1071A-2036-42EE-91D2-4BD90EC723E3}" destId="{248445CE-2AD0-4B5E-A4D7-9EF4E0E8763E}" srcOrd="14" destOrd="0" presId="urn:microsoft.com/office/officeart/2005/8/layout/target3"/>
    <dgm:cxn modelId="{689F4B9C-3713-4106-83EB-74438272BECD}" type="presParOf" srcId="{71F1071A-2036-42EE-91D2-4BD90EC723E3}" destId="{11FFC8C6-1C3A-4B73-9DDB-7B742A0B409D}" srcOrd="15" destOrd="0" presId="urn:microsoft.com/office/officeart/2005/8/layout/target3"/>
    <dgm:cxn modelId="{CFCDACC4-23DE-4A29-8852-5E68184A2663}" type="presParOf" srcId="{71F1071A-2036-42EE-91D2-4BD90EC723E3}" destId="{740161BE-77C0-4BFC-BDC7-38543C6AE963}" srcOrd="16" destOrd="0" presId="urn:microsoft.com/office/officeart/2005/8/layout/target3"/>
    <dgm:cxn modelId="{EFD68DD5-1CE2-4BC1-8F52-AC499CF14AD6}" type="presParOf" srcId="{71F1071A-2036-42EE-91D2-4BD90EC723E3}" destId="{D5176B4B-1E09-4FC6-AC0A-7CFD2B8451EF}" srcOrd="17" destOrd="0" presId="urn:microsoft.com/office/officeart/2005/8/layout/target3"/>
    <dgm:cxn modelId="{3E122E78-506F-401A-BD41-723A3515E962}" type="presParOf" srcId="{71F1071A-2036-42EE-91D2-4BD90EC723E3}" destId="{776CEF9E-B2C9-4514-AD69-E45A06C98486}" srcOrd="18" destOrd="0" presId="urn:microsoft.com/office/officeart/2005/8/layout/target3"/>
    <dgm:cxn modelId="{99BCE4BE-3F85-47F6-B6E8-0E7E34F6AFD1}" type="presParOf" srcId="{71F1071A-2036-42EE-91D2-4BD90EC723E3}" destId="{F4BC1442-E114-46C2-8DCF-28337BCBFB9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607494-BDCC-495E-9AA2-C44A41F556D0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1BCB2444-8AFE-4D8E-B0DF-17F997DFCC18}">
      <dgm:prSet/>
      <dgm:spPr/>
      <dgm:t>
        <a:bodyPr/>
        <a:lstStyle/>
        <a:p>
          <a:pPr rtl="0"/>
          <a:r>
            <a:rPr lang="ru-RU" smtClean="0"/>
            <a:t>помнить, что с ребенком необходимо договариваться, а не стараться сломить его!</a:t>
          </a:r>
          <a:endParaRPr lang="ru-RU"/>
        </a:p>
      </dgm:t>
    </dgm:pt>
    <dgm:pt modelId="{87155000-149C-405D-A147-35A4CF6C6525}" type="parTrans" cxnId="{6FDADCC6-53F9-4960-9A2E-4374294784F4}">
      <dgm:prSet/>
      <dgm:spPr/>
      <dgm:t>
        <a:bodyPr/>
        <a:lstStyle/>
        <a:p>
          <a:endParaRPr lang="ru-RU"/>
        </a:p>
      </dgm:t>
    </dgm:pt>
    <dgm:pt modelId="{46ACC919-C3C2-43F4-9757-C67D06A10B37}" type="sibTrans" cxnId="{6FDADCC6-53F9-4960-9A2E-4374294784F4}">
      <dgm:prSet/>
      <dgm:spPr/>
      <dgm:t>
        <a:bodyPr/>
        <a:lstStyle/>
        <a:p>
          <a:endParaRPr lang="ru-RU"/>
        </a:p>
      </dgm:t>
    </dgm:pt>
    <dgm:pt modelId="{4E1BF5C8-049B-43EF-B5E6-5B4ACF68B485}" type="pres">
      <dgm:prSet presAssocID="{73607494-BDCC-495E-9AA2-C44A41F556D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87225F-8E21-43D8-8832-C04670CFE570}" type="pres">
      <dgm:prSet presAssocID="{1BCB2444-8AFE-4D8E-B0DF-17F997DFCC18}" presName="circle1" presStyleLbl="node1" presStyleIdx="0" presStyleCnt="1"/>
      <dgm:spPr/>
    </dgm:pt>
    <dgm:pt modelId="{0B94B2BA-023B-4E41-BE61-5DC060FAEFFA}" type="pres">
      <dgm:prSet presAssocID="{1BCB2444-8AFE-4D8E-B0DF-17F997DFCC18}" presName="space" presStyleCnt="0"/>
      <dgm:spPr/>
    </dgm:pt>
    <dgm:pt modelId="{C382DB55-C7CA-45A0-A719-A67030B7EE20}" type="pres">
      <dgm:prSet presAssocID="{1BCB2444-8AFE-4D8E-B0DF-17F997DFCC18}" presName="rect1" presStyleLbl="alignAcc1" presStyleIdx="0" presStyleCnt="1"/>
      <dgm:spPr/>
      <dgm:t>
        <a:bodyPr/>
        <a:lstStyle/>
        <a:p>
          <a:endParaRPr lang="ru-RU"/>
        </a:p>
      </dgm:t>
    </dgm:pt>
    <dgm:pt modelId="{5BC4B8D0-3B90-4ECD-BAC2-0DD5B3117DC2}" type="pres">
      <dgm:prSet presAssocID="{1BCB2444-8AFE-4D8E-B0DF-17F997DFCC1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DADCC6-53F9-4960-9A2E-4374294784F4}" srcId="{73607494-BDCC-495E-9AA2-C44A41F556D0}" destId="{1BCB2444-8AFE-4D8E-B0DF-17F997DFCC18}" srcOrd="0" destOrd="0" parTransId="{87155000-149C-405D-A147-35A4CF6C6525}" sibTransId="{46ACC919-C3C2-43F4-9757-C67D06A10B37}"/>
    <dgm:cxn modelId="{1560FF54-B708-457F-9D28-0A95CE1273FC}" type="presOf" srcId="{1BCB2444-8AFE-4D8E-B0DF-17F997DFCC18}" destId="{5BC4B8D0-3B90-4ECD-BAC2-0DD5B3117DC2}" srcOrd="1" destOrd="0" presId="urn:microsoft.com/office/officeart/2005/8/layout/target3"/>
    <dgm:cxn modelId="{D7F1E063-0C43-40AC-B1D7-F09EF691C1A2}" type="presOf" srcId="{73607494-BDCC-495E-9AA2-C44A41F556D0}" destId="{4E1BF5C8-049B-43EF-B5E6-5B4ACF68B485}" srcOrd="0" destOrd="0" presId="urn:microsoft.com/office/officeart/2005/8/layout/target3"/>
    <dgm:cxn modelId="{1AC2C92F-98D1-4D1B-9199-05D783350D04}" type="presOf" srcId="{1BCB2444-8AFE-4D8E-B0DF-17F997DFCC18}" destId="{C382DB55-C7CA-45A0-A719-A67030B7EE20}" srcOrd="0" destOrd="0" presId="urn:microsoft.com/office/officeart/2005/8/layout/target3"/>
    <dgm:cxn modelId="{E1BD3151-A48B-4870-BAD2-F77F242C8F50}" type="presParOf" srcId="{4E1BF5C8-049B-43EF-B5E6-5B4ACF68B485}" destId="{C487225F-8E21-43D8-8832-C04670CFE570}" srcOrd="0" destOrd="0" presId="urn:microsoft.com/office/officeart/2005/8/layout/target3"/>
    <dgm:cxn modelId="{74A9059E-EBEA-458C-9763-E9B0FEEBDC53}" type="presParOf" srcId="{4E1BF5C8-049B-43EF-B5E6-5B4ACF68B485}" destId="{0B94B2BA-023B-4E41-BE61-5DC060FAEFFA}" srcOrd="1" destOrd="0" presId="urn:microsoft.com/office/officeart/2005/8/layout/target3"/>
    <dgm:cxn modelId="{018D61FB-DC6C-49CE-B44B-827DB3533D65}" type="presParOf" srcId="{4E1BF5C8-049B-43EF-B5E6-5B4ACF68B485}" destId="{C382DB55-C7CA-45A0-A719-A67030B7EE20}" srcOrd="2" destOrd="0" presId="urn:microsoft.com/office/officeart/2005/8/layout/target3"/>
    <dgm:cxn modelId="{E6067F9F-4652-4D3B-9880-B536D1C5F58B}" type="presParOf" srcId="{4E1BF5C8-049B-43EF-B5E6-5B4ACF68B485}" destId="{5BC4B8D0-3B90-4ECD-BAC2-0DD5B3117DC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8DD9C3-3CF1-4C44-9A4B-906BFA3D534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15900346-7CD1-42DB-B953-0D4F351DB1D0}">
      <dgm:prSet/>
      <dgm:spPr/>
      <dgm:t>
        <a:bodyPr/>
        <a:lstStyle/>
        <a:p>
          <a:pPr rtl="0"/>
          <a:r>
            <a:rPr lang="ru-RU" dirty="0" smtClean="0"/>
            <a:t>В-третьих, способствовать элиминации (удаление, исчезновение) агрессии;</a:t>
          </a:r>
          <a:endParaRPr lang="ru-RU" dirty="0"/>
        </a:p>
      </dgm:t>
    </dgm:pt>
    <dgm:pt modelId="{4B4128F6-4B27-4854-B992-F07A19E8C105}" type="parTrans" cxnId="{A374E2BF-AC5E-4B12-AA00-3246737E1BD7}">
      <dgm:prSet/>
      <dgm:spPr/>
      <dgm:t>
        <a:bodyPr/>
        <a:lstStyle/>
        <a:p>
          <a:endParaRPr lang="ru-RU"/>
        </a:p>
      </dgm:t>
    </dgm:pt>
    <dgm:pt modelId="{345415B8-8E45-4A80-9029-5AD2D5058074}" type="sibTrans" cxnId="{A374E2BF-AC5E-4B12-AA00-3246737E1BD7}">
      <dgm:prSet/>
      <dgm:spPr/>
      <dgm:t>
        <a:bodyPr/>
        <a:lstStyle/>
        <a:p>
          <a:endParaRPr lang="ru-RU"/>
        </a:p>
      </dgm:t>
    </dgm:pt>
    <dgm:pt modelId="{CAEA7F76-96B6-4333-BAFE-1A1AB63E32FC}">
      <dgm:prSet/>
      <dgm:spPr/>
      <dgm:t>
        <a:bodyPr/>
        <a:lstStyle/>
        <a:p>
          <a:pPr rtl="0"/>
          <a:r>
            <a:rPr lang="ru-RU" b="1" u="sng" dirty="0" smtClean="0"/>
            <a:t>терпеливо</a:t>
          </a:r>
          <a:r>
            <a:rPr lang="ru-RU" dirty="0" smtClean="0"/>
            <a:t> обучать необходимым социальным нормам и навыкам общения;</a:t>
          </a:r>
          <a:endParaRPr lang="ru-RU" dirty="0"/>
        </a:p>
      </dgm:t>
    </dgm:pt>
    <dgm:pt modelId="{8316B0A8-5143-40B2-98B1-9DBEF866CA4C}" type="parTrans" cxnId="{F13B12EB-A533-4EC1-BED2-15300662DABA}">
      <dgm:prSet/>
      <dgm:spPr/>
      <dgm:t>
        <a:bodyPr/>
        <a:lstStyle/>
        <a:p>
          <a:endParaRPr lang="ru-RU"/>
        </a:p>
      </dgm:t>
    </dgm:pt>
    <dgm:pt modelId="{7EBDA2D8-6E0C-4AA9-8AB3-2A9D8317E052}" type="sibTrans" cxnId="{F13B12EB-A533-4EC1-BED2-15300662DABA}">
      <dgm:prSet/>
      <dgm:spPr/>
      <dgm:t>
        <a:bodyPr/>
        <a:lstStyle/>
        <a:p>
          <a:endParaRPr lang="ru-RU"/>
        </a:p>
      </dgm:t>
    </dgm:pt>
    <dgm:pt modelId="{26891147-1A7E-47C9-940E-CF1361032A37}">
      <dgm:prSet/>
      <dgm:spPr/>
      <dgm:t>
        <a:bodyPr/>
        <a:lstStyle/>
        <a:p>
          <a:pPr rtl="0"/>
          <a:r>
            <a:rPr lang="ru-RU" b="1" u="sng" dirty="0" smtClean="0"/>
            <a:t>профессионально</a:t>
          </a:r>
          <a:r>
            <a:rPr lang="ru-RU" dirty="0" smtClean="0"/>
            <a:t> регулировать взаимоотношения с другими детьми.</a:t>
          </a:r>
          <a:endParaRPr lang="ru-RU" dirty="0"/>
        </a:p>
      </dgm:t>
    </dgm:pt>
    <dgm:pt modelId="{7B43A2E9-369A-4D87-95B3-E345461E9E45}" type="parTrans" cxnId="{6F81B44F-2069-431E-82B9-5A721B7D7FCF}">
      <dgm:prSet/>
      <dgm:spPr/>
      <dgm:t>
        <a:bodyPr/>
        <a:lstStyle/>
        <a:p>
          <a:endParaRPr lang="ru-RU"/>
        </a:p>
      </dgm:t>
    </dgm:pt>
    <dgm:pt modelId="{5DF2294E-CC7F-442E-98FF-4B8B5522D823}" type="sibTrans" cxnId="{6F81B44F-2069-431E-82B9-5A721B7D7FCF}">
      <dgm:prSet/>
      <dgm:spPr/>
      <dgm:t>
        <a:bodyPr/>
        <a:lstStyle/>
        <a:p>
          <a:endParaRPr lang="ru-RU"/>
        </a:p>
      </dgm:t>
    </dgm:pt>
    <dgm:pt modelId="{4B5CDCB1-80CC-4B3A-93DD-E2D2D9850326}" type="pres">
      <dgm:prSet presAssocID="{6B8DD9C3-3CF1-4C44-9A4B-906BFA3D534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9ED7A-CEDA-46A2-B62E-41EF75D849C6}" type="pres">
      <dgm:prSet presAssocID="{15900346-7CD1-42DB-B953-0D4F351DB1D0}" presName="circle1" presStyleLbl="node1" presStyleIdx="0" presStyleCnt="3"/>
      <dgm:spPr/>
    </dgm:pt>
    <dgm:pt modelId="{9F6271AE-F8A6-4062-BFE3-F76E4A90FA78}" type="pres">
      <dgm:prSet presAssocID="{15900346-7CD1-42DB-B953-0D4F351DB1D0}" presName="space" presStyleCnt="0"/>
      <dgm:spPr/>
    </dgm:pt>
    <dgm:pt modelId="{BE1B8C79-8A20-4D53-AE34-CDE4221F622A}" type="pres">
      <dgm:prSet presAssocID="{15900346-7CD1-42DB-B953-0D4F351DB1D0}" presName="rect1" presStyleLbl="alignAcc1" presStyleIdx="0" presStyleCnt="3"/>
      <dgm:spPr/>
      <dgm:t>
        <a:bodyPr/>
        <a:lstStyle/>
        <a:p>
          <a:endParaRPr lang="ru-RU"/>
        </a:p>
      </dgm:t>
    </dgm:pt>
    <dgm:pt modelId="{A52B1367-95AF-45D2-8831-E3E185DDF696}" type="pres">
      <dgm:prSet presAssocID="{CAEA7F76-96B6-4333-BAFE-1A1AB63E32FC}" presName="vertSpace2" presStyleLbl="node1" presStyleIdx="0" presStyleCnt="3"/>
      <dgm:spPr/>
    </dgm:pt>
    <dgm:pt modelId="{77B734E5-FF12-410C-B826-E3B1FC755653}" type="pres">
      <dgm:prSet presAssocID="{CAEA7F76-96B6-4333-BAFE-1A1AB63E32FC}" presName="circle2" presStyleLbl="node1" presStyleIdx="1" presStyleCnt="3"/>
      <dgm:spPr/>
    </dgm:pt>
    <dgm:pt modelId="{E51E9AE9-473D-4051-B14A-386BD2B763BA}" type="pres">
      <dgm:prSet presAssocID="{CAEA7F76-96B6-4333-BAFE-1A1AB63E32FC}" presName="rect2" presStyleLbl="alignAcc1" presStyleIdx="1" presStyleCnt="3"/>
      <dgm:spPr/>
      <dgm:t>
        <a:bodyPr/>
        <a:lstStyle/>
        <a:p>
          <a:endParaRPr lang="ru-RU"/>
        </a:p>
      </dgm:t>
    </dgm:pt>
    <dgm:pt modelId="{6788E425-B134-4AFC-8BCB-83383226D1EA}" type="pres">
      <dgm:prSet presAssocID="{26891147-1A7E-47C9-940E-CF1361032A37}" presName="vertSpace3" presStyleLbl="node1" presStyleIdx="1" presStyleCnt="3"/>
      <dgm:spPr/>
    </dgm:pt>
    <dgm:pt modelId="{FF0C8A7B-039E-4D9F-AA8E-E0A90781D542}" type="pres">
      <dgm:prSet presAssocID="{26891147-1A7E-47C9-940E-CF1361032A37}" presName="circle3" presStyleLbl="node1" presStyleIdx="2" presStyleCnt="3"/>
      <dgm:spPr/>
    </dgm:pt>
    <dgm:pt modelId="{48E9AB2E-BA92-42B6-9146-B20F22BAAAAE}" type="pres">
      <dgm:prSet presAssocID="{26891147-1A7E-47C9-940E-CF1361032A37}" presName="rect3" presStyleLbl="alignAcc1" presStyleIdx="2" presStyleCnt="3"/>
      <dgm:spPr/>
      <dgm:t>
        <a:bodyPr/>
        <a:lstStyle/>
        <a:p>
          <a:endParaRPr lang="ru-RU"/>
        </a:p>
      </dgm:t>
    </dgm:pt>
    <dgm:pt modelId="{C589171A-FC8F-4615-9BEC-BACEDF384A8B}" type="pres">
      <dgm:prSet presAssocID="{15900346-7CD1-42DB-B953-0D4F351DB1D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C48B2-0929-4303-8C37-BA8ED46149C7}" type="pres">
      <dgm:prSet presAssocID="{CAEA7F76-96B6-4333-BAFE-1A1AB63E32F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956EB-A44C-43DC-B0F4-9F346B2F99B0}" type="pres">
      <dgm:prSet presAssocID="{26891147-1A7E-47C9-940E-CF1361032A3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A3539-31E9-4D71-98D1-E3F6098A70B4}" type="presOf" srcId="{15900346-7CD1-42DB-B953-0D4F351DB1D0}" destId="{C589171A-FC8F-4615-9BEC-BACEDF384A8B}" srcOrd="1" destOrd="0" presId="urn:microsoft.com/office/officeart/2005/8/layout/target3"/>
    <dgm:cxn modelId="{02C106AB-3321-467D-A7E5-C05FC44D972F}" type="presOf" srcId="{26891147-1A7E-47C9-940E-CF1361032A37}" destId="{77E956EB-A44C-43DC-B0F4-9F346B2F99B0}" srcOrd="1" destOrd="0" presId="urn:microsoft.com/office/officeart/2005/8/layout/target3"/>
    <dgm:cxn modelId="{F13B12EB-A533-4EC1-BED2-15300662DABA}" srcId="{6B8DD9C3-3CF1-4C44-9A4B-906BFA3D5344}" destId="{CAEA7F76-96B6-4333-BAFE-1A1AB63E32FC}" srcOrd="1" destOrd="0" parTransId="{8316B0A8-5143-40B2-98B1-9DBEF866CA4C}" sibTransId="{7EBDA2D8-6E0C-4AA9-8AB3-2A9D8317E052}"/>
    <dgm:cxn modelId="{A374E2BF-AC5E-4B12-AA00-3246737E1BD7}" srcId="{6B8DD9C3-3CF1-4C44-9A4B-906BFA3D5344}" destId="{15900346-7CD1-42DB-B953-0D4F351DB1D0}" srcOrd="0" destOrd="0" parTransId="{4B4128F6-4B27-4854-B992-F07A19E8C105}" sibTransId="{345415B8-8E45-4A80-9029-5AD2D5058074}"/>
    <dgm:cxn modelId="{270C3225-7EB0-4892-BDCD-3296B0ED84EC}" type="presOf" srcId="{15900346-7CD1-42DB-B953-0D4F351DB1D0}" destId="{BE1B8C79-8A20-4D53-AE34-CDE4221F622A}" srcOrd="0" destOrd="0" presId="urn:microsoft.com/office/officeart/2005/8/layout/target3"/>
    <dgm:cxn modelId="{A029019D-23D2-42B7-99FC-CBEDBC52C807}" type="presOf" srcId="{CAEA7F76-96B6-4333-BAFE-1A1AB63E32FC}" destId="{E51E9AE9-473D-4051-B14A-386BD2B763BA}" srcOrd="0" destOrd="0" presId="urn:microsoft.com/office/officeart/2005/8/layout/target3"/>
    <dgm:cxn modelId="{4A773D8C-CDC4-43A7-8D25-4FFC42DC10D8}" type="presOf" srcId="{CAEA7F76-96B6-4333-BAFE-1A1AB63E32FC}" destId="{C01C48B2-0929-4303-8C37-BA8ED46149C7}" srcOrd="1" destOrd="0" presId="urn:microsoft.com/office/officeart/2005/8/layout/target3"/>
    <dgm:cxn modelId="{6F81B44F-2069-431E-82B9-5A721B7D7FCF}" srcId="{6B8DD9C3-3CF1-4C44-9A4B-906BFA3D5344}" destId="{26891147-1A7E-47C9-940E-CF1361032A37}" srcOrd="2" destOrd="0" parTransId="{7B43A2E9-369A-4D87-95B3-E345461E9E45}" sibTransId="{5DF2294E-CC7F-442E-98FF-4B8B5522D823}"/>
    <dgm:cxn modelId="{0A4EF4A5-66D3-444A-AB7E-C9857725C713}" type="presOf" srcId="{26891147-1A7E-47C9-940E-CF1361032A37}" destId="{48E9AB2E-BA92-42B6-9146-B20F22BAAAAE}" srcOrd="0" destOrd="0" presId="urn:microsoft.com/office/officeart/2005/8/layout/target3"/>
    <dgm:cxn modelId="{F18CBE6F-D6B3-4AF9-AF26-7AF6A0526E12}" type="presOf" srcId="{6B8DD9C3-3CF1-4C44-9A4B-906BFA3D5344}" destId="{4B5CDCB1-80CC-4B3A-93DD-E2D2D9850326}" srcOrd="0" destOrd="0" presId="urn:microsoft.com/office/officeart/2005/8/layout/target3"/>
    <dgm:cxn modelId="{BCF18768-1474-42B1-BE62-07D48908E762}" type="presParOf" srcId="{4B5CDCB1-80CC-4B3A-93DD-E2D2D9850326}" destId="{C159ED7A-CEDA-46A2-B62E-41EF75D849C6}" srcOrd="0" destOrd="0" presId="urn:microsoft.com/office/officeart/2005/8/layout/target3"/>
    <dgm:cxn modelId="{82BF48FE-11BE-417F-9159-5E001970CE05}" type="presParOf" srcId="{4B5CDCB1-80CC-4B3A-93DD-E2D2D9850326}" destId="{9F6271AE-F8A6-4062-BFE3-F76E4A90FA78}" srcOrd="1" destOrd="0" presId="urn:microsoft.com/office/officeart/2005/8/layout/target3"/>
    <dgm:cxn modelId="{FB0D2738-78F2-415F-821D-4619A491BC3D}" type="presParOf" srcId="{4B5CDCB1-80CC-4B3A-93DD-E2D2D9850326}" destId="{BE1B8C79-8A20-4D53-AE34-CDE4221F622A}" srcOrd="2" destOrd="0" presId="urn:microsoft.com/office/officeart/2005/8/layout/target3"/>
    <dgm:cxn modelId="{C9D59F1C-743A-4DDB-92F8-F1E3E819E220}" type="presParOf" srcId="{4B5CDCB1-80CC-4B3A-93DD-E2D2D9850326}" destId="{A52B1367-95AF-45D2-8831-E3E185DDF696}" srcOrd="3" destOrd="0" presId="urn:microsoft.com/office/officeart/2005/8/layout/target3"/>
    <dgm:cxn modelId="{CC77CDFB-BB5F-4981-9703-BC6F0E9D6E42}" type="presParOf" srcId="{4B5CDCB1-80CC-4B3A-93DD-E2D2D9850326}" destId="{77B734E5-FF12-410C-B826-E3B1FC755653}" srcOrd="4" destOrd="0" presId="urn:microsoft.com/office/officeart/2005/8/layout/target3"/>
    <dgm:cxn modelId="{F143F877-4CBA-4CCD-A266-1903646ED921}" type="presParOf" srcId="{4B5CDCB1-80CC-4B3A-93DD-E2D2D9850326}" destId="{E51E9AE9-473D-4051-B14A-386BD2B763BA}" srcOrd="5" destOrd="0" presId="urn:microsoft.com/office/officeart/2005/8/layout/target3"/>
    <dgm:cxn modelId="{DC47B0B5-8030-4971-9462-D17797797218}" type="presParOf" srcId="{4B5CDCB1-80CC-4B3A-93DD-E2D2D9850326}" destId="{6788E425-B134-4AFC-8BCB-83383226D1EA}" srcOrd="6" destOrd="0" presId="urn:microsoft.com/office/officeart/2005/8/layout/target3"/>
    <dgm:cxn modelId="{C1B226E8-0F3A-45F4-9E5F-FBE8AA7AB6F0}" type="presParOf" srcId="{4B5CDCB1-80CC-4B3A-93DD-E2D2D9850326}" destId="{FF0C8A7B-039E-4D9F-AA8E-E0A90781D542}" srcOrd="7" destOrd="0" presId="urn:microsoft.com/office/officeart/2005/8/layout/target3"/>
    <dgm:cxn modelId="{73CEA7A0-08D1-44A8-9282-53E263EECA22}" type="presParOf" srcId="{4B5CDCB1-80CC-4B3A-93DD-E2D2D9850326}" destId="{48E9AB2E-BA92-42B6-9146-B20F22BAAAAE}" srcOrd="8" destOrd="0" presId="urn:microsoft.com/office/officeart/2005/8/layout/target3"/>
    <dgm:cxn modelId="{85C613E8-740C-4ECB-8F92-B1B0B16B9E94}" type="presParOf" srcId="{4B5CDCB1-80CC-4B3A-93DD-E2D2D9850326}" destId="{C589171A-FC8F-4615-9BEC-BACEDF384A8B}" srcOrd="9" destOrd="0" presId="urn:microsoft.com/office/officeart/2005/8/layout/target3"/>
    <dgm:cxn modelId="{2F0588AF-33F5-4771-980E-DC67CF38AB2B}" type="presParOf" srcId="{4B5CDCB1-80CC-4B3A-93DD-E2D2D9850326}" destId="{C01C48B2-0929-4303-8C37-BA8ED46149C7}" srcOrd="10" destOrd="0" presId="urn:microsoft.com/office/officeart/2005/8/layout/target3"/>
    <dgm:cxn modelId="{B5575F13-7AF2-4949-8E1A-8A9908847680}" type="presParOf" srcId="{4B5CDCB1-80CC-4B3A-93DD-E2D2D9850326}" destId="{77E956EB-A44C-43DC-B0F4-9F346B2F99B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5A8BD-FD96-41FE-A2E2-AAE10E68F354}">
      <dsp:nvSpPr>
        <dsp:cNvPr id="0" name=""/>
        <dsp:cNvSpPr/>
      </dsp:nvSpPr>
      <dsp:spPr>
        <a:xfrm>
          <a:off x="351318" y="537"/>
          <a:ext cx="3786187" cy="15144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/>
            <a:t>Наследуется:</a:t>
          </a:r>
          <a:endParaRPr lang="ru-RU" sz="2400" kern="1200" dirty="0"/>
        </a:p>
      </dsp:txBody>
      <dsp:txXfrm>
        <a:off x="1108555" y="537"/>
        <a:ext cx="2271713" cy="1514474"/>
      </dsp:txXfrm>
    </dsp:sp>
    <dsp:sp modelId="{F15942C1-95E1-4177-8009-945121721799}">
      <dsp:nvSpPr>
        <dsp:cNvPr id="0" name=""/>
        <dsp:cNvSpPr/>
      </dsp:nvSpPr>
      <dsp:spPr>
        <a:xfrm>
          <a:off x="3645302" y="129267"/>
          <a:ext cx="5058948" cy="12570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 smtClean="0"/>
            <a:t>генетические факторы, особенности строения и функционирования головного мозга, </a:t>
          </a:r>
          <a:endParaRPr lang="ru-RU" sz="1800" kern="1200" dirty="0"/>
        </a:p>
      </dsp:txBody>
      <dsp:txXfrm>
        <a:off x="4273809" y="129267"/>
        <a:ext cx="3801934" cy="1257014"/>
      </dsp:txXfrm>
    </dsp:sp>
    <dsp:sp modelId="{F434F38C-BCED-4AED-A634-CD877558BEFF}">
      <dsp:nvSpPr>
        <dsp:cNvPr id="0" name=""/>
        <dsp:cNvSpPr/>
      </dsp:nvSpPr>
      <dsp:spPr>
        <a:xfrm>
          <a:off x="351318" y="1727038"/>
          <a:ext cx="3786187" cy="15144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/>
            <a:t>Приобретается:</a:t>
          </a:r>
          <a:endParaRPr lang="ru-RU" sz="2400" kern="1200" dirty="0"/>
        </a:p>
      </dsp:txBody>
      <dsp:txXfrm>
        <a:off x="1108555" y="1727038"/>
        <a:ext cx="2271713" cy="1514474"/>
      </dsp:txXfrm>
    </dsp:sp>
    <dsp:sp modelId="{C7349893-43AE-404F-A6F6-8305803BC55C}">
      <dsp:nvSpPr>
        <dsp:cNvPr id="0" name=""/>
        <dsp:cNvSpPr/>
      </dsp:nvSpPr>
      <dsp:spPr>
        <a:xfrm>
          <a:off x="3645302" y="1855768"/>
          <a:ext cx="5103163" cy="12570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smtClean="0"/>
            <a:t>родовые </a:t>
          </a:r>
          <a:r>
            <a:rPr lang="ru-RU" sz="1800" b="0" i="0" kern="1200" baseline="0" dirty="0" smtClean="0"/>
            <a:t>травмы, инфекционные заболевания, перенесенные ребенком в первые месяцы жизни, и т.д. </a:t>
          </a:r>
          <a:endParaRPr lang="ru-RU" sz="1800" kern="1200" dirty="0"/>
        </a:p>
      </dsp:txBody>
      <dsp:txXfrm>
        <a:off x="4273809" y="1855768"/>
        <a:ext cx="3846149" cy="1257014"/>
      </dsp:txXfrm>
    </dsp:sp>
    <dsp:sp modelId="{ACE6636F-8A02-45BA-A233-5E6E851AFA73}">
      <dsp:nvSpPr>
        <dsp:cNvPr id="0" name=""/>
        <dsp:cNvSpPr/>
      </dsp:nvSpPr>
      <dsp:spPr>
        <a:xfrm>
          <a:off x="351318" y="3453539"/>
          <a:ext cx="3786187" cy="15144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/>
            <a:t> в основе синдрома </a:t>
          </a:r>
          <a:r>
            <a:rPr lang="ru-RU" sz="2400" b="0" i="0" kern="1200" baseline="0" dirty="0" err="1" smtClean="0"/>
            <a:t>гиперактивности</a:t>
          </a:r>
          <a:r>
            <a:rPr lang="ru-RU" sz="2400" b="0" i="0" kern="1200" baseline="0" dirty="0" smtClean="0"/>
            <a:t> лежит</a:t>
          </a:r>
          <a:endParaRPr lang="ru-RU" sz="2400" kern="1200" dirty="0"/>
        </a:p>
      </dsp:txBody>
      <dsp:txXfrm>
        <a:off x="1108555" y="3453539"/>
        <a:ext cx="2271713" cy="1514474"/>
      </dsp:txXfrm>
    </dsp:sp>
    <dsp:sp modelId="{382E586B-717E-4582-8B3A-53FD604BF17D}">
      <dsp:nvSpPr>
        <dsp:cNvPr id="0" name=""/>
        <dsp:cNvSpPr/>
      </dsp:nvSpPr>
      <dsp:spPr>
        <a:xfrm>
          <a:off x="3645302" y="3582270"/>
          <a:ext cx="5147379" cy="12570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 smtClean="0"/>
            <a:t>минимальная мозговая дисфункция (ММД), наличие которой определяет врач-невропатолог после проведения специальной диагностики. </a:t>
          </a:r>
          <a:endParaRPr lang="ru-RU" sz="1800" kern="1200" dirty="0"/>
        </a:p>
      </dsp:txBody>
      <dsp:txXfrm>
        <a:off x="4273809" y="3582270"/>
        <a:ext cx="3890365" cy="1257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826E9-AAB5-475E-A835-0F5B5C0A1935}">
      <dsp:nvSpPr>
        <dsp:cNvPr id="0" name=""/>
        <dsp:cNvSpPr/>
      </dsp:nvSpPr>
      <dsp:spPr>
        <a:xfrm>
          <a:off x="0" y="0"/>
          <a:ext cx="5328591" cy="53285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B4DFB-E5FE-4687-B82A-1E5538A9C569}">
      <dsp:nvSpPr>
        <dsp:cNvPr id="0" name=""/>
        <dsp:cNvSpPr/>
      </dsp:nvSpPr>
      <dsp:spPr>
        <a:xfrm>
          <a:off x="543930" y="533379"/>
          <a:ext cx="8301485" cy="7576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 smtClean="0"/>
            <a:t>Первые проявления </a:t>
          </a:r>
          <a:r>
            <a:rPr lang="ru-RU" sz="1800" b="0" i="0" kern="1200" baseline="0" dirty="0" err="1" smtClean="0"/>
            <a:t>гиперактивности</a:t>
          </a:r>
          <a:r>
            <a:rPr lang="ru-RU" sz="1800" b="0" i="0" kern="1200" baseline="0" dirty="0" smtClean="0"/>
            <a:t> можно наблюдать в возрасте до 7 лет. </a:t>
          </a:r>
          <a:endParaRPr lang="ru-RU" sz="1800" kern="1200" dirty="0"/>
        </a:p>
      </dsp:txBody>
      <dsp:txXfrm>
        <a:off x="580916" y="570365"/>
        <a:ext cx="8227513" cy="683687"/>
      </dsp:txXfrm>
    </dsp:sp>
    <dsp:sp modelId="{0421A44D-4684-4BE8-A5D0-DC3346BA77E2}">
      <dsp:nvSpPr>
        <dsp:cNvPr id="0" name=""/>
        <dsp:cNvSpPr/>
      </dsp:nvSpPr>
      <dsp:spPr>
        <a:xfrm>
          <a:off x="589441" y="1385746"/>
          <a:ext cx="8210462" cy="7576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baseline="0" dirty="0" smtClean="0"/>
            <a:t>Пики проявления данного синдрома совпадают с пиками </a:t>
          </a:r>
          <a:r>
            <a:rPr lang="ru-RU" sz="1700" b="0" i="0" kern="1200" baseline="0" dirty="0" err="1" smtClean="0"/>
            <a:t>психоречевого</a:t>
          </a:r>
          <a:r>
            <a:rPr lang="ru-RU" sz="1700" b="0" i="0" kern="1200" baseline="0" dirty="0" smtClean="0"/>
            <a:t> развития. </a:t>
          </a:r>
          <a:endParaRPr lang="ru-RU" sz="1700" kern="1200" dirty="0"/>
        </a:p>
      </dsp:txBody>
      <dsp:txXfrm>
        <a:off x="626427" y="1422732"/>
        <a:ext cx="8136490" cy="683687"/>
      </dsp:txXfrm>
    </dsp:sp>
    <dsp:sp modelId="{2D29C6A2-765E-4162-B60E-07BD6DEA1A0B}">
      <dsp:nvSpPr>
        <dsp:cNvPr id="0" name=""/>
        <dsp:cNvSpPr/>
      </dsp:nvSpPr>
      <dsp:spPr>
        <a:xfrm>
          <a:off x="697851" y="2238112"/>
          <a:ext cx="7993641" cy="7576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baseline="0" dirty="0" smtClean="0"/>
            <a:t>В 1-2 года закладываются навыки речи, </a:t>
          </a:r>
          <a:endParaRPr lang="ru-RU" sz="1700" kern="1200" dirty="0"/>
        </a:p>
      </dsp:txBody>
      <dsp:txXfrm>
        <a:off x="734837" y="2275098"/>
        <a:ext cx="7919669" cy="683687"/>
      </dsp:txXfrm>
    </dsp:sp>
    <dsp:sp modelId="{B32299B1-D163-40D0-82FD-3898AB737EAB}">
      <dsp:nvSpPr>
        <dsp:cNvPr id="0" name=""/>
        <dsp:cNvSpPr/>
      </dsp:nvSpPr>
      <dsp:spPr>
        <a:xfrm>
          <a:off x="589441" y="3090479"/>
          <a:ext cx="8210462" cy="7576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baseline="0" dirty="0" smtClean="0"/>
            <a:t>в 3 года у ребенка увеличивается  словарный запас, </a:t>
          </a:r>
          <a:endParaRPr lang="ru-RU" sz="1700" kern="1200" dirty="0"/>
        </a:p>
      </dsp:txBody>
      <dsp:txXfrm>
        <a:off x="626427" y="3127465"/>
        <a:ext cx="8136490" cy="683687"/>
      </dsp:txXfrm>
    </dsp:sp>
    <dsp:sp modelId="{D9F5CFBB-EF65-471C-ADCF-37273FCBA36B}">
      <dsp:nvSpPr>
        <dsp:cNvPr id="0" name=""/>
        <dsp:cNvSpPr/>
      </dsp:nvSpPr>
      <dsp:spPr>
        <a:xfrm>
          <a:off x="697851" y="3942845"/>
          <a:ext cx="7993641" cy="7576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baseline="0" dirty="0" smtClean="0"/>
            <a:t>в 6-7 лет формируются навыки  чтения и письма. </a:t>
          </a:r>
          <a:endParaRPr lang="ru-RU" sz="1700" kern="1200" dirty="0"/>
        </a:p>
      </dsp:txBody>
      <dsp:txXfrm>
        <a:off x="734837" y="3979831"/>
        <a:ext cx="7919669" cy="683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C51B2-A50C-450C-B828-5FE29F6025C7}">
      <dsp:nvSpPr>
        <dsp:cNvPr id="0" name=""/>
        <dsp:cNvSpPr/>
      </dsp:nvSpPr>
      <dsp:spPr>
        <a:xfrm>
          <a:off x="0" y="250611"/>
          <a:ext cx="5292283" cy="529228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B8C43-DF57-449C-A0DE-3CD96CD12026}">
      <dsp:nvSpPr>
        <dsp:cNvPr id="0" name=""/>
        <dsp:cNvSpPr/>
      </dsp:nvSpPr>
      <dsp:spPr>
        <a:xfrm>
          <a:off x="2646141" y="250611"/>
          <a:ext cx="6174330" cy="52922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Во-вторых, вести знакомую систему оценивания;</a:t>
          </a:r>
          <a:endParaRPr lang="ru-RU" sz="2300" kern="1200"/>
        </a:p>
      </dsp:txBody>
      <dsp:txXfrm>
        <a:off x="2646141" y="250611"/>
        <a:ext cx="6174330" cy="846765"/>
      </dsp:txXfrm>
    </dsp:sp>
    <dsp:sp modelId="{B5577398-A509-47A3-9020-5242B2695F6E}">
      <dsp:nvSpPr>
        <dsp:cNvPr id="0" name=""/>
        <dsp:cNvSpPr/>
      </dsp:nvSpPr>
      <dsp:spPr>
        <a:xfrm>
          <a:off x="555689" y="1097377"/>
          <a:ext cx="4180903" cy="418090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E3B8A-A5FA-4DA2-8CD9-474676B90B11}">
      <dsp:nvSpPr>
        <dsp:cNvPr id="0" name=""/>
        <dsp:cNvSpPr/>
      </dsp:nvSpPr>
      <dsp:spPr>
        <a:xfrm>
          <a:off x="2646141" y="1097377"/>
          <a:ext cx="6174330" cy="41809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чаще хвалить;</a:t>
          </a:r>
          <a:endParaRPr lang="ru-RU" sz="2300" kern="1200"/>
        </a:p>
      </dsp:txBody>
      <dsp:txXfrm>
        <a:off x="2646141" y="1097377"/>
        <a:ext cx="6174330" cy="846765"/>
      </dsp:txXfrm>
    </dsp:sp>
    <dsp:sp modelId="{07CA512B-757A-4B35-BB6E-BC749861E312}">
      <dsp:nvSpPr>
        <dsp:cNvPr id="0" name=""/>
        <dsp:cNvSpPr/>
      </dsp:nvSpPr>
      <dsp:spPr>
        <a:xfrm>
          <a:off x="1111379" y="1944142"/>
          <a:ext cx="3069524" cy="306952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F2C89-D5F9-40B6-9EE0-96EECC58484B}">
      <dsp:nvSpPr>
        <dsp:cNvPr id="0" name=""/>
        <dsp:cNvSpPr/>
      </dsp:nvSpPr>
      <dsp:spPr>
        <a:xfrm>
          <a:off x="2646141" y="1944142"/>
          <a:ext cx="6174330" cy="30695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ввести постоянный режим дня;</a:t>
          </a:r>
          <a:endParaRPr lang="ru-RU" sz="2300" kern="1200"/>
        </a:p>
      </dsp:txBody>
      <dsp:txXfrm>
        <a:off x="2646141" y="1944142"/>
        <a:ext cx="6174330" cy="846765"/>
      </dsp:txXfrm>
    </dsp:sp>
    <dsp:sp modelId="{FA655A0E-054C-4D34-B6C6-AC2D738956A0}">
      <dsp:nvSpPr>
        <dsp:cNvPr id="0" name=""/>
        <dsp:cNvSpPr/>
      </dsp:nvSpPr>
      <dsp:spPr>
        <a:xfrm>
          <a:off x="1667069" y="2790907"/>
          <a:ext cx="1958144" cy="195814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992B2-94E0-41A1-90A9-180253014091}">
      <dsp:nvSpPr>
        <dsp:cNvPr id="0" name=""/>
        <dsp:cNvSpPr/>
      </dsp:nvSpPr>
      <dsp:spPr>
        <a:xfrm>
          <a:off x="2646141" y="2790907"/>
          <a:ext cx="6174330" cy="19581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избегать завышенных или заниженных требований;</a:t>
          </a:r>
          <a:endParaRPr lang="ru-RU" sz="2300" kern="1200" dirty="0"/>
        </a:p>
      </dsp:txBody>
      <dsp:txXfrm>
        <a:off x="2646141" y="2790907"/>
        <a:ext cx="6174330" cy="846765"/>
      </dsp:txXfrm>
    </dsp:sp>
    <dsp:sp modelId="{A3981CD7-14BE-41CE-A0A7-F9FA4F4A7D5C}">
      <dsp:nvSpPr>
        <dsp:cNvPr id="0" name=""/>
        <dsp:cNvSpPr/>
      </dsp:nvSpPr>
      <dsp:spPr>
        <a:xfrm>
          <a:off x="2222758" y="3637673"/>
          <a:ext cx="846765" cy="84676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47200-DE56-4810-8EE8-BA882A2EF168}">
      <dsp:nvSpPr>
        <dsp:cNvPr id="0" name=""/>
        <dsp:cNvSpPr/>
      </dsp:nvSpPr>
      <dsp:spPr>
        <a:xfrm>
          <a:off x="2646141" y="3637673"/>
          <a:ext cx="6174330" cy="8467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использовать на занятиях элементы игры и соревнования;</a:t>
          </a:r>
          <a:endParaRPr lang="ru-RU" sz="2300" kern="1200"/>
        </a:p>
      </dsp:txBody>
      <dsp:txXfrm>
        <a:off x="2646141" y="3637673"/>
        <a:ext cx="6174330" cy="8467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DE829-4CAC-441D-8DA4-F963E61FEBD2}">
      <dsp:nvSpPr>
        <dsp:cNvPr id="0" name=""/>
        <dsp:cNvSpPr/>
      </dsp:nvSpPr>
      <dsp:spPr>
        <a:xfrm>
          <a:off x="0" y="200206"/>
          <a:ext cx="5249078" cy="524907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374C5-69C7-4C03-9F16-883E7D4FDA9A}">
      <dsp:nvSpPr>
        <dsp:cNvPr id="0" name=""/>
        <dsp:cNvSpPr/>
      </dsp:nvSpPr>
      <dsp:spPr>
        <a:xfrm>
          <a:off x="2624539" y="200206"/>
          <a:ext cx="6123924" cy="52490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давать задания в соответствии с возможностями ребенка;</a:t>
          </a:r>
          <a:endParaRPr lang="ru-RU" sz="2200" kern="1200" dirty="0"/>
        </a:p>
      </dsp:txBody>
      <dsp:txXfrm>
        <a:off x="2624539" y="200206"/>
        <a:ext cx="6123924" cy="839852"/>
      </dsp:txXfrm>
    </dsp:sp>
    <dsp:sp modelId="{844D3009-706E-4060-A339-3ABD6FFDFDC5}">
      <dsp:nvSpPr>
        <dsp:cNvPr id="0" name=""/>
        <dsp:cNvSpPr/>
      </dsp:nvSpPr>
      <dsp:spPr>
        <a:xfrm>
          <a:off x="551153" y="1040058"/>
          <a:ext cx="4146771" cy="414677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DBCB0-BEB7-47B4-8132-010A731667FB}">
      <dsp:nvSpPr>
        <dsp:cNvPr id="0" name=""/>
        <dsp:cNvSpPr/>
      </dsp:nvSpPr>
      <dsp:spPr>
        <a:xfrm>
          <a:off x="2624539" y="1040058"/>
          <a:ext cx="6123924" cy="41467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большие задания разбивать на последовательные части, контролируя каждое;</a:t>
          </a:r>
          <a:endParaRPr lang="ru-RU" sz="2200" kern="1200"/>
        </a:p>
      </dsp:txBody>
      <dsp:txXfrm>
        <a:off x="2624539" y="1040058"/>
        <a:ext cx="6123924" cy="839852"/>
      </dsp:txXfrm>
    </dsp:sp>
    <dsp:sp modelId="{FE04AF8D-7B00-46E3-9358-CDA51D55EE8C}">
      <dsp:nvSpPr>
        <dsp:cNvPr id="0" name=""/>
        <dsp:cNvSpPr/>
      </dsp:nvSpPr>
      <dsp:spPr>
        <a:xfrm>
          <a:off x="1102306" y="1879911"/>
          <a:ext cx="3044465" cy="304446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AEAE6-29E3-4E00-985E-1F17526148D1}">
      <dsp:nvSpPr>
        <dsp:cNvPr id="0" name=""/>
        <dsp:cNvSpPr/>
      </dsp:nvSpPr>
      <dsp:spPr>
        <a:xfrm>
          <a:off x="2624539" y="1879911"/>
          <a:ext cx="6123924" cy="30444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создавать ситуации, в которых гиперактивный ребенок может показать свои сильные стороны;</a:t>
          </a:r>
          <a:endParaRPr lang="ru-RU" sz="2200" kern="1200"/>
        </a:p>
      </dsp:txBody>
      <dsp:txXfrm>
        <a:off x="2624539" y="1879911"/>
        <a:ext cx="6123924" cy="839852"/>
      </dsp:txXfrm>
    </dsp:sp>
    <dsp:sp modelId="{FBC133C6-AFA6-465C-AD5B-354203445578}">
      <dsp:nvSpPr>
        <dsp:cNvPr id="0" name=""/>
        <dsp:cNvSpPr/>
      </dsp:nvSpPr>
      <dsp:spPr>
        <a:xfrm>
          <a:off x="1653459" y="2719763"/>
          <a:ext cx="1942159" cy="194215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7A150-11D1-48CC-901B-9071337E5F36}">
      <dsp:nvSpPr>
        <dsp:cNvPr id="0" name=""/>
        <dsp:cNvSpPr/>
      </dsp:nvSpPr>
      <dsp:spPr>
        <a:xfrm>
          <a:off x="2624539" y="2719763"/>
          <a:ext cx="6123924" cy="19421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игнорировать негативные поступки и поощрять позитивные;</a:t>
          </a:r>
          <a:endParaRPr lang="ru-RU" sz="2200" kern="1200"/>
        </a:p>
      </dsp:txBody>
      <dsp:txXfrm>
        <a:off x="2624539" y="2719763"/>
        <a:ext cx="6123924" cy="839852"/>
      </dsp:txXfrm>
    </dsp:sp>
    <dsp:sp modelId="{B51E3975-724D-4049-BA85-0191CE38DC78}">
      <dsp:nvSpPr>
        <dsp:cNvPr id="0" name=""/>
        <dsp:cNvSpPr/>
      </dsp:nvSpPr>
      <dsp:spPr>
        <a:xfrm>
          <a:off x="2204612" y="3559616"/>
          <a:ext cx="839852" cy="83985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445CE-2AD0-4B5E-A4D7-9EF4E0E8763E}">
      <dsp:nvSpPr>
        <dsp:cNvPr id="0" name=""/>
        <dsp:cNvSpPr/>
      </dsp:nvSpPr>
      <dsp:spPr>
        <a:xfrm>
          <a:off x="2624539" y="3559616"/>
          <a:ext cx="6123924" cy="8398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строить процесс воспитания на положительных эмоциях;</a:t>
          </a:r>
          <a:endParaRPr lang="ru-RU" sz="2200" kern="1200"/>
        </a:p>
      </dsp:txBody>
      <dsp:txXfrm>
        <a:off x="2624539" y="3559616"/>
        <a:ext cx="6123924" cy="8398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7225F-8E21-43D8-8832-C04670CFE570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2DB55-C7CA-45A0-A719-A67030B7EE20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smtClean="0"/>
            <a:t>помнить, что с ребенком необходимо договариваться, а не стараться сломить его!</a:t>
          </a:r>
          <a:endParaRPr lang="ru-RU" sz="4900" kern="1200"/>
        </a:p>
      </dsp:txBody>
      <dsp:txXfrm>
        <a:off x="2262981" y="0"/>
        <a:ext cx="5966618" cy="45259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9ED7A-CEDA-46A2-B62E-41EF75D849C6}">
      <dsp:nvSpPr>
        <dsp:cNvPr id="0" name=""/>
        <dsp:cNvSpPr/>
      </dsp:nvSpPr>
      <dsp:spPr>
        <a:xfrm>
          <a:off x="0" y="257812"/>
          <a:ext cx="5205873" cy="520587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B8C79-8A20-4D53-AE34-CDE4221F622A}">
      <dsp:nvSpPr>
        <dsp:cNvPr id="0" name=""/>
        <dsp:cNvSpPr/>
      </dsp:nvSpPr>
      <dsp:spPr>
        <a:xfrm>
          <a:off x="2602936" y="257812"/>
          <a:ext cx="6073519" cy="5205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В-третьих, способствовать элиминации (удаление, исчезновение) агрессии;</a:t>
          </a:r>
          <a:endParaRPr lang="ru-RU" sz="3100" kern="1200" dirty="0"/>
        </a:p>
      </dsp:txBody>
      <dsp:txXfrm>
        <a:off x="2602936" y="257812"/>
        <a:ext cx="6073519" cy="1561765"/>
      </dsp:txXfrm>
    </dsp:sp>
    <dsp:sp modelId="{77B734E5-FF12-410C-B826-E3B1FC755653}">
      <dsp:nvSpPr>
        <dsp:cNvPr id="0" name=""/>
        <dsp:cNvSpPr/>
      </dsp:nvSpPr>
      <dsp:spPr>
        <a:xfrm>
          <a:off x="911029" y="1819578"/>
          <a:ext cx="3383814" cy="338381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E9AE9-473D-4051-B14A-386BD2B763BA}">
      <dsp:nvSpPr>
        <dsp:cNvPr id="0" name=""/>
        <dsp:cNvSpPr/>
      </dsp:nvSpPr>
      <dsp:spPr>
        <a:xfrm>
          <a:off x="2602936" y="1819578"/>
          <a:ext cx="6073519" cy="33838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u="sng" kern="1200" dirty="0" smtClean="0"/>
            <a:t>терпеливо</a:t>
          </a:r>
          <a:r>
            <a:rPr lang="ru-RU" sz="3100" kern="1200" dirty="0" smtClean="0"/>
            <a:t> обучать необходимым социальным нормам и навыкам общения;</a:t>
          </a:r>
          <a:endParaRPr lang="ru-RU" sz="3100" kern="1200" dirty="0"/>
        </a:p>
      </dsp:txBody>
      <dsp:txXfrm>
        <a:off x="2602936" y="1819578"/>
        <a:ext cx="6073519" cy="1561760"/>
      </dsp:txXfrm>
    </dsp:sp>
    <dsp:sp modelId="{FF0C8A7B-039E-4D9F-AA8E-E0A90781D542}">
      <dsp:nvSpPr>
        <dsp:cNvPr id="0" name=""/>
        <dsp:cNvSpPr/>
      </dsp:nvSpPr>
      <dsp:spPr>
        <a:xfrm>
          <a:off x="1822056" y="3381338"/>
          <a:ext cx="1561760" cy="156176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9AB2E-BA92-42B6-9146-B20F22BAAAAE}">
      <dsp:nvSpPr>
        <dsp:cNvPr id="0" name=""/>
        <dsp:cNvSpPr/>
      </dsp:nvSpPr>
      <dsp:spPr>
        <a:xfrm>
          <a:off x="2602936" y="3381338"/>
          <a:ext cx="6073519" cy="1561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u="sng" kern="1200" dirty="0" smtClean="0"/>
            <a:t>профессионально</a:t>
          </a:r>
          <a:r>
            <a:rPr lang="ru-RU" sz="3100" kern="1200" dirty="0" smtClean="0"/>
            <a:t> регулировать взаимоотношения с другими детьми.</a:t>
          </a:r>
          <a:endParaRPr lang="ru-RU" sz="3100" kern="1200" dirty="0"/>
        </a:p>
      </dsp:txBody>
      <dsp:txXfrm>
        <a:off x="2602936" y="3381338"/>
        <a:ext cx="6073519" cy="156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916832"/>
            <a:ext cx="6552728" cy="147002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Игротерапия</a:t>
            </a:r>
            <a:r>
              <a:rPr lang="ru-RU" dirty="0" smtClean="0"/>
              <a:t> в работе с </a:t>
            </a:r>
            <a:r>
              <a:rPr lang="ru-RU" dirty="0" err="1" smtClean="0"/>
              <a:t>гиперактивными</a:t>
            </a:r>
            <a:r>
              <a:rPr lang="ru-RU" dirty="0" smtClean="0"/>
              <a:t> детьми в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</a:t>
            </a:r>
            <a:endParaRPr lang="ru-RU" dirty="0" smtClean="0"/>
          </a:p>
          <a:p>
            <a:r>
              <a:rPr lang="ru-RU" dirty="0" smtClean="0"/>
              <a:t>педагог-психолог </a:t>
            </a:r>
            <a:r>
              <a:rPr lang="ru-RU" dirty="0" err="1" smtClean="0"/>
              <a:t>А.Л.Колупаева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4 февраля 2019год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направлять </a:t>
            </a:r>
            <a:r>
              <a:rPr lang="ru-RU" dirty="0"/>
              <a:t>энергию в полезное русло (вымыть доску, полить цветы и т.д.).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4038600" cy="30289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E"/>
              </a:clrFrom>
              <a:clrTo>
                <a:srgbClr val="FFFD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1007"/>
            <a:ext cx="8654195" cy="33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91932535"/>
              </p:ext>
            </p:extLst>
          </p:nvPr>
        </p:nvGraphicFramePr>
        <p:xfrm>
          <a:off x="0" y="332656"/>
          <a:ext cx="8820472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3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4150077"/>
              </p:ext>
            </p:extLst>
          </p:nvPr>
        </p:nvGraphicFramePr>
        <p:xfrm>
          <a:off x="0" y="476672"/>
          <a:ext cx="8748464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8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9301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94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3410095"/>
              </p:ext>
            </p:extLst>
          </p:nvPr>
        </p:nvGraphicFramePr>
        <p:xfrm>
          <a:off x="0" y="404664"/>
          <a:ext cx="8676456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Игротерапия</a:t>
            </a:r>
            <a:r>
              <a:rPr lang="ru-RU" dirty="0" smtClean="0"/>
              <a:t> в работе с детьми с СДВГ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Игротерапия</a:t>
            </a:r>
            <a:r>
              <a:rPr lang="ru-RU" b="1" dirty="0" smtClean="0"/>
              <a:t> – одно из </a:t>
            </a:r>
            <a:r>
              <a:rPr lang="ru-RU" b="1" dirty="0"/>
              <a:t>наиболее эффективных психотерапевтических </a:t>
            </a:r>
            <a:r>
              <a:rPr lang="ru-RU" b="1" dirty="0" smtClean="0"/>
              <a:t>средств. </a:t>
            </a:r>
          </a:p>
          <a:p>
            <a:r>
              <a:rPr lang="ru-RU" b="1" dirty="0" smtClean="0"/>
              <a:t>Игровая </a:t>
            </a:r>
            <a:r>
              <a:rPr lang="ru-RU" b="1" dirty="0"/>
              <a:t>терапия имеет широкие возможности и при оказании помощи </a:t>
            </a:r>
            <a:r>
              <a:rPr lang="ru-RU" b="1" dirty="0" err="1"/>
              <a:t>гиперактивным</a:t>
            </a:r>
            <a:r>
              <a:rPr lang="ru-RU" b="1" dirty="0"/>
              <a:t> детям, существенно сглаживая их двигательное беспокойство и суетливость позволяя контролировать их действия и поступки с помощью определенного игрового сюжета и связанных с ним правил и ролей.</a:t>
            </a:r>
            <a:endParaRPr lang="ru-RU" dirty="0"/>
          </a:p>
          <a:p>
            <a:r>
              <a:rPr lang="ru-RU" b="1" dirty="0"/>
              <a:t>Особенно полезны в этом плане коллективные игры ритмичного характера, </a:t>
            </a:r>
            <a:r>
              <a:rPr lang="ru-RU" b="1" dirty="0" smtClean="0"/>
              <a:t>проводимые под </a:t>
            </a:r>
            <a:r>
              <a:rPr lang="ru-RU" b="1" dirty="0"/>
              <a:t>руководством взрослого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ИГРЫ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2352"/>
              </p:ext>
            </p:extLst>
          </p:nvPr>
        </p:nvGraphicFramePr>
        <p:xfrm>
          <a:off x="179512" y="523220"/>
          <a:ext cx="8784976" cy="56738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87090"/>
                <a:gridCol w="2198743"/>
                <a:gridCol w="2999143"/>
              </a:tblGrid>
              <a:tr h="1293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Функция, на тренировку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которой направлены игры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Индивидуальные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Групповые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642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Внимание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«Найди отличие», «Запрещенное движение»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«Запрещенное движение», «Передай мяч», «Броуновское движение»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09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Контроль двигательной активности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«Разговор с руками»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«Море волнуется»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642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Контроль импульсивности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«Говори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!»,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«Съедобное - несъедобное»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«Говори!», 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Сиамские близнецы», 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Слепой и поводырь»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99726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127810"/>
            <a:ext cx="8892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тренировку двух и трех функции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252829"/>
              </p:ext>
            </p:extLst>
          </p:nvPr>
        </p:nvGraphicFramePr>
        <p:xfrm>
          <a:off x="323528" y="836711"/>
          <a:ext cx="8568952" cy="57328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91007"/>
                <a:gridCol w="4477945"/>
              </a:tblGrid>
              <a:tr h="78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Тренируемые функции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Игры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90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Внимание и контроль импульсивности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Кричалки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шепталки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молчалки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», «Гвалт»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90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Внимание и контроль двигательной активности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«Колпак мой треугольный», 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Расставь посты», «Замри»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56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Контроль импульсивности контроль и  двигательной активности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«Час «Тишина» 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час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«Можно»»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56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Внимание, контроль импульсивности и контроль двигательной активности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«Слушай команду», 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Слушай хлопки», 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Морские волны»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1653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260648"/>
            <a:ext cx="8892480" cy="5865515"/>
          </a:xfrm>
        </p:spPr>
        <p:txBody>
          <a:bodyPr>
            <a:normAutofit/>
          </a:bodyPr>
          <a:lstStyle/>
          <a:p>
            <a:r>
              <a:rPr lang="ru-RU" dirty="0"/>
              <a:t>Так как, двигательная активность необходима таким детям, как воздух. Благодаря физическим занятиям и упражнениям дети выпускают эмоции, накопленные за день, учатся контролировать свою импульсивность, познают свое тело и его возможности, развивают произвольное внимание.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84984"/>
            <a:ext cx="5656811" cy="34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4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5150" y="1556792"/>
            <a:ext cx="663624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Уважаемые коллеги!</a:t>
            </a: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8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1876182"/>
            <a:ext cx="871195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«Активный»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 латинского «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activus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-  деятельный, действенный.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 греческого «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Hyper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- над, сверху – указывает на превышение нормы.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916832"/>
            <a:ext cx="65068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Гиперактивный</a:t>
            </a:r>
            <a:r>
              <a:rPr lang="ru-RU" sz="4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6545696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52728"/>
          </a:xfrm>
        </p:spPr>
      </p:pic>
    </p:spTree>
    <p:extLst>
      <p:ext uri="{BB962C8B-B14F-4D97-AF65-F5344CB8AC3E}">
        <p14:creationId xmlns:p14="http://schemas.microsoft.com/office/powerpoint/2010/main" val="3804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699792" y="765285"/>
            <a:ext cx="62646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Диагноз «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гиперактивность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имеет право поставить только врач.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Некоторые педагоги и родители принимают повышенную подвижность ребенка за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гиперактивность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Однако только излишняя (с точки зрения взрослых) двигательная активность не может послужить поводом для постановки такого диагноза слайд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9" y="450297"/>
            <a:ext cx="2952328" cy="5462067"/>
          </a:xfrm>
        </p:spPr>
      </p:pic>
    </p:spTree>
    <p:extLst>
      <p:ext uri="{BB962C8B-B14F-4D97-AF65-F5344CB8AC3E}">
        <p14:creationId xmlns:p14="http://schemas.microsoft.com/office/powerpoint/2010/main" val="175920161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81338824"/>
              </p:ext>
            </p:extLst>
          </p:nvPr>
        </p:nvGraphicFramePr>
        <p:xfrm>
          <a:off x="0" y="1484784"/>
          <a:ext cx="9144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причины </a:t>
            </a:r>
            <a:r>
              <a:rPr lang="ru-RU" b="1" dirty="0"/>
              <a:t>возникновения </a:t>
            </a:r>
            <a:r>
              <a:rPr lang="ru-RU" b="1" dirty="0" err="1" smtClean="0"/>
              <a:t>гиперактивности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89935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19672" y="332656"/>
            <a:ext cx="432048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35238460"/>
              </p:ext>
            </p:extLst>
          </p:nvPr>
        </p:nvGraphicFramePr>
        <p:xfrm>
          <a:off x="0" y="1268760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проявления </a:t>
            </a:r>
            <a:r>
              <a:rPr 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гиперактивности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887744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1130"/>
            <a:ext cx="90242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первичной оценки проявлений </a:t>
            </a:r>
            <a:r>
              <a:rPr kumimoji="0" lang="ru-RU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гиперактивности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тревожности у ребенка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588772"/>
              </p:ext>
            </p:extLst>
          </p:nvPr>
        </p:nvGraphicFramePr>
        <p:xfrm>
          <a:off x="179512" y="692696"/>
          <a:ext cx="8712968" cy="619451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680138"/>
                <a:gridCol w="2908403"/>
                <a:gridCol w="3124427"/>
              </a:tblGrid>
              <a:tr h="1044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Критерии оценки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/>
                        <a:t>Гиперактивный</a:t>
                      </a:r>
                      <a:r>
                        <a:rPr lang="ru-RU" sz="2400" dirty="0"/>
                        <a:t> ребенок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Тревожный ребенок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44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Контроль поведения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Постоянно импульсивен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Способен контролировать поведение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44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Двигательная активность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Постоянно активен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Активен в определенных случаях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44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Характер </a:t>
                      </a:r>
                      <a:endParaRPr lang="ru-RU" sz="2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/>
                        <a:t>движений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/>
                        <a:t>Лихорадочный,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/>
                        <a:t>беспорядочный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Беспокойные, напряженные движения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30904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Действия педагога  ДОУ </a:t>
            </a:r>
            <a:br>
              <a:rPr lang="ru-RU" dirty="0" smtClean="0"/>
            </a:br>
            <a:r>
              <a:rPr lang="ru-RU" dirty="0" smtClean="0"/>
              <a:t>в работе с детьми с СДВГ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строить </a:t>
            </a:r>
            <a:r>
              <a:rPr lang="ru-RU" dirty="0"/>
              <a:t>работу с </a:t>
            </a:r>
            <a:r>
              <a:rPr lang="ru-RU" dirty="0" err="1"/>
              <a:t>гиперактивным</a:t>
            </a:r>
            <a:r>
              <a:rPr lang="ru-RU" dirty="0"/>
              <a:t> ребенком </a:t>
            </a:r>
            <a:r>
              <a:rPr lang="ru-RU" dirty="0" smtClean="0"/>
              <a:t>индивидуально.</a:t>
            </a:r>
          </a:p>
          <a:p>
            <a:r>
              <a:rPr lang="ru-RU" dirty="0" smtClean="0"/>
              <a:t> </a:t>
            </a:r>
            <a:r>
              <a:rPr lang="ru-RU" dirty="0"/>
              <a:t>В группе </a:t>
            </a:r>
            <a:r>
              <a:rPr lang="ru-RU" dirty="0" smtClean="0"/>
              <a:t>– он  </a:t>
            </a:r>
            <a:r>
              <a:rPr lang="ru-RU" dirty="0"/>
              <a:t>всегда должен находиться перед глазами воспитателя;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3" y="1844824"/>
            <a:ext cx="4278239" cy="3672408"/>
          </a:xfrm>
        </p:spPr>
      </p:pic>
    </p:spTree>
    <p:extLst>
      <p:ext uri="{BB962C8B-B14F-4D97-AF65-F5344CB8AC3E}">
        <p14:creationId xmlns:p14="http://schemas.microsoft.com/office/powerpoint/2010/main" val="18664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изменить </a:t>
            </a:r>
            <a:r>
              <a:rPr lang="ru-RU" dirty="0"/>
              <a:t>режим занятий с включением физкультминуток;</a:t>
            </a:r>
          </a:p>
          <a:p>
            <a:r>
              <a:rPr lang="ru-RU" dirty="0" smtClean="0"/>
              <a:t>предоставить </a:t>
            </a:r>
            <a:r>
              <a:rPr lang="ru-RU" dirty="0"/>
              <a:t>ребенку возможность обращаться за помощью в случае любого затруднения;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96" y="1844824"/>
            <a:ext cx="4715582" cy="4104455"/>
          </a:xfrm>
        </p:spPr>
      </p:pic>
    </p:spTree>
    <p:extLst>
      <p:ext uri="{BB962C8B-B14F-4D97-AF65-F5344CB8AC3E}">
        <p14:creationId xmlns:p14="http://schemas.microsoft.com/office/powerpoint/2010/main" val="16911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657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Игротерапия в работе с гиперактивными детьми в ДОУ</vt:lpstr>
      <vt:lpstr>Презентация PowerPoint</vt:lpstr>
      <vt:lpstr>Презентация PowerPoint</vt:lpstr>
      <vt:lpstr>Презентация PowerPoint</vt:lpstr>
      <vt:lpstr>причины возникновения гиперактивности</vt:lpstr>
      <vt:lpstr>проявления гиперактивности</vt:lpstr>
      <vt:lpstr>Презентация PowerPoint</vt:lpstr>
      <vt:lpstr>Действия педагога  ДОУ  в работе с детьми с СДВГ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Игротерапия в работе с детьми с СДВГ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3</cp:revision>
  <dcterms:created xsi:type="dcterms:W3CDTF">2019-02-03T18:12:09Z</dcterms:created>
  <dcterms:modified xsi:type="dcterms:W3CDTF">2019-02-03T20:20:15Z</dcterms:modified>
</cp:coreProperties>
</file>