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7" r:id="rId12"/>
    <p:sldId id="268" r:id="rId13"/>
    <p:sldId id="26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1760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975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55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242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0450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3403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54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725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8220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584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53D05-F28F-4EEA-AB2C-7D63C8C9D285}" type="datetimeFigureOut">
              <a:rPr lang="ru-RU" smtClean="0"/>
              <a:t>18.06.2019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F90EE-8C4A-422B-AA95-F84DEE8D47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85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59091" y="1071547"/>
            <a:ext cx="6428446" cy="252890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«Использование ИКТ – технологий для организации деятельности педагога ДОУ»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Колупаева А.Л.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ИКТ-компетентность педагога (базовый уровень)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415687" y="332656"/>
            <a:ext cx="4091410" cy="5719152"/>
          </a:xfrm>
        </p:spPr>
        <p:txBody>
          <a:bodyPr>
            <a:normAutofit/>
          </a:bodyPr>
          <a:lstStyle/>
          <a:p>
            <a:pPr lvl="0"/>
            <a:r>
              <a:rPr lang="ru-RU" sz="2000" dirty="0" smtClean="0"/>
              <a:t>Оформить </a:t>
            </a:r>
            <a:r>
              <a:rPr lang="ru-RU" sz="2000" dirty="0"/>
              <a:t>конспект урока с использованием текстового процессора </a:t>
            </a:r>
            <a:r>
              <a:rPr lang="en-US" sz="2000" dirty="0"/>
              <a:t>Word</a:t>
            </a:r>
            <a:r>
              <a:rPr lang="ru-RU" sz="2000" dirty="0"/>
              <a:t> (с включением графических объектов, диаграмм, таблиц и др.), распечатать его на принтере и сдать в ресурсный центр;</a:t>
            </a:r>
          </a:p>
          <a:p>
            <a:pPr lvl="0"/>
            <a:r>
              <a:rPr lang="ru-RU" sz="2000" dirty="0"/>
              <a:t>Создать документ в электронной таблице </a:t>
            </a:r>
            <a:r>
              <a:rPr lang="en-US" sz="2000" dirty="0"/>
              <a:t>Excel</a:t>
            </a:r>
            <a:r>
              <a:rPr lang="ru-RU" sz="2000" dirty="0"/>
              <a:t>: рассчитать качество знаний </a:t>
            </a:r>
            <a:r>
              <a:rPr lang="ru-RU" sz="2000" dirty="0" smtClean="0"/>
              <a:t>и умений </a:t>
            </a:r>
            <a:r>
              <a:rPr lang="ru-RU" sz="2000" dirty="0"/>
              <a:t>каждого </a:t>
            </a:r>
            <a:r>
              <a:rPr lang="ru-RU" sz="2000" dirty="0" smtClean="0"/>
              <a:t>ребенка группы, </a:t>
            </a:r>
            <a:r>
              <a:rPr lang="ru-RU" sz="2000" dirty="0"/>
              <a:t>построить диаграмму успешности вашего класса</a:t>
            </a:r>
            <a:r>
              <a:rPr lang="ru-RU" sz="2000" dirty="0" smtClean="0"/>
              <a:t>;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ИКТ-компетентность педагога (базовый уровень)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/>
              <a:t>Овладеть методикой поиска информации в глобальной сети Интернет: найти материал для проведения урока, проведения внеклассного мероприятия, классного часа.</a:t>
            </a:r>
          </a:p>
          <a:p>
            <a:pPr lvl="0"/>
            <a:r>
              <a:rPr lang="ru-RU" sz="2000" dirty="0" smtClean="0"/>
              <a:t>Зарегистрироваться </a:t>
            </a:r>
            <a:r>
              <a:rPr lang="ru-RU" sz="2000" dirty="0"/>
              <a:t>на сайте «Сеть творческих  педагогов», «</a:t>
            </a:r>
            <a:r>
              <a:rPr lang="ru-RU" sz="2000" dirty="0" err="1"/>
              <a:t>Маам.ру</a:t>
            </a:r>
            <a:r>
              <a:rPr lang="ru-RU" sz="2000" dirty="0"/>
              <a:t>», «</a:t>
            </a:r>
            <a:r>
              <a:rPr lang="en-US" sz="2000" dirty="0"/>
              <a:t>Specialist.net.ru</a:t>
            </a:r>
            <a:r>
              <a:rPr lang="ru-RU" sz="2000" dirty="0"/>
              <a:t>» и участвовать в работе форумов и других мероприятий на этих сайтах</a:t>
            </a:r>
            <a:r>
              <a:rPr lang="ru-RU" sz="2000" dirty="0" smtClean="0"/>
              <a:t>;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42040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ИКТ-компетентность педагога (базовый уровень)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95936" y="260648"/>
            <a:ext cx="4752528" cy="579116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000" dirty="0"/>
              <a:t>Зарегистрироваться на сайте «Коллекция цифровых образовательных ресурсов», научиться использовать </a:t>
            </a:r>
            <a:r>
              <a:rPr lang="ru-RU" sz="2000" dirty="0" err="1"/>
              <a:t>ЦОРы</a:t>
            </a:r>
            <a:r>
              <a:rPr lang="ru-RU" sz="2000" dirty="0"/>
              <a:t>  (цифровые образовательные ресурсы) в своей работе;</a:t>
            </a:r>
          </a:p>
          <a:p>
            <a:pPr lvl="0"/>
            <a:r>
              <a:rPr lang="ru-RU" sz="2000" dirty="0"/>
              <a:t>Создать свой электронный ящик на сайте </a:t>
            </a:r>
            <a:r>
              <a:rPr lang="en-US" sz="2000" dirty="0"/>
              <a:t>mail</a:t>
            </a:r>
            <a:r>
              <a:rPr lang="ru-RU" sz="2000" dirty="0"/>
              <a:t>.</a:t>
            </a:r>
            <a:r>
              <a:rPr lang="en-US" sz="2000" dirty="0" err="1"/>
              <a:t>ru</a:t>
            </a:r>
            <a:r>
              <a:rPr lang="ru-RU" sz="2000" dirty="0"/>
              <a:t>, отправить и получить письмо с помощью электронной почты. Письмо должно содержать вложения;</a:t>
            </a:r>
          </a:p>
          <a:p>
            <a:pPr lvl="0"/>
            <a:r>
              <a:rPr lang="ru-RU" sz="2000" dirty="0"/>
              <a:t>Создать электронный вариант тестов по своему теме, используя тестовый конструктор. Провести компьютерное тестирование по своей теме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005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10" y="1397000"/>
          <a:ext cx="7643866" cy="5187809"/>
        </p:xfrm>
        <a:graphic>
          <a:graphicData uri="http://schemas.openxmlformats.org/drawingml/2006/table">
            <a:tbl>
              <a:tblPr/>
              <a:tblGrid>
                <a:gridCol w="4295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5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Поиск и подбор дополнительной информации для подготовки к занятиям с использованием Интернет – ресурсов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Что нашла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Где нашла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Использование презентаций, мультимедийных пособий и др. на занятиях с обучающимися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Название  тема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5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Разработка занятия для обучающихся по разным направлениям с использованием информационных технологий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Название, где</a:t>
                      </a:r>
                      <a:r>
                        <a:rPr lang="ru-RU" sz="1300" baseline="0" dirty="0" smtClean="0">
                          <a:latin typeface="Times New Roman"/>
                          <a:ea typeface="Times New Roman"/>
                        </a:rPr>
                        <a:t> можно посмотреть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>
                          <a:latin typeface="Times New Roman"/>
                          <a:ea typeface="Times New Roman"/>
                        </a:rPr>
                        <a:t>Использование сети Интернет для самообразования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Что было изучено по своей теме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55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Использование готовых цифровых образовательных ресурсов в педагогическом процессе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Какие ресурсы были использованы в работе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Наличие собственного сайта (нет; да (укажите адрес)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Указать свой адрес, ссылку 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Наличие опыта в области использования ИКТ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/>
                          <a:ea typeface="Times New Roman"/>
                        </a:rPr>
                        <a:t>Указать тему и</a:t>
                      </a:r>
                      <a:r>
                        <a:rPr lang="ru-RU" sz="1300" baseline="0" dirty="0" smtClean="0">
                          <a:latin typeface="Times New Roman"/>
                          <a:ea typeface="Times New Roman"/>
                        </a:rPr>
                        <a:t> ссылку на конкретный материал, который был использован. Где и когда представлен опыт</a:t>
                      </a: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03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>
                          <a:latin typeface="Times New Roman"/>
                          <a:ea typeface="Times New Roman"/>
                        </a:rPr>
                        <a:t>Готовность организовать обучение педагогов Д ОУ (указать тему)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300" dirty="0">
                        <a:latin typeface="Times New Roman"/>
                        <a:ea typeface="Times New Roman"/>
                      </a:endParaRPr>
                    </a:p>
                  </a:txBody>
                  <a:tcPr marL="65314" marR="653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42844" y="7143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Диагностическая карта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«Использование информационно – компьютерных технологий в работе»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ФИО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педагога_____________________________________________________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>
          <a:xfrm>
            <a:off x="1359091" y="2204864"/>
            <a:ext cx="6428445" cy="3070748"/>
          </a:xfrm>
        </p:spPr>
        <p:txBody>
          <a:bodyPr>
            <a:normAutofit/>
          </a:bodyPr>
          <a:lstStyle/>
          <a:p>
            <a:r>
              <a:rPr lang="ru-RU" sz="2000" dirty="0"/>
              <a:t> В настоящее время в нашей стране реализуется Стратегии развития информационного общества, которая связана с доступностью информации для всех категорий граждан и организацией доступа к этой информации. Поэтому использование ИКТ (информационно-коммуникационных технологий) является одним из приоритетов образования</a:t>
            </a:r>
            <a:r>
              <a:rPr lang="ru-RU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икт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 Под ИКТ подразумевается </a:t>
            </a:r>
            <a:r>
              <a:rPr lang="ru-RU" dirty="0" smtClean="0"/>
              <a:t>использование: </a:t>
            </a:r>
            <a:r>
              <a:rPr lang="ru-RU" dirty="0"/>
              <a:t>компьютера, </a:t>
            </a:r>
            <a:endParaRPr lang="ru-RU" dirty="0" smtClean="0"/>
          </a:p>
          <a:p>
            <a:r>
              <a:rPr lang="ru-RU" dirty="0" smtClean="0"/>
              <a:t>Интернета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телевизора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видео</a:t>
            </a:r>
            <a:r>
              <a:rPr lang="ru-RU" dirty="0"/>
              <a:t>, DVD, CD, </a:t>
            </a:r>
            <a:endParaRPr lang="ru-RU" dirty="0" smtClean="0"/>
          </a:p>
          <a:p>
            <a:r>
              <a:rPr lang="ru-RU" dirty="0" smtClean="0"/>
              <a:t>мультимедиа</a:t>
            </a:r>
            <a:r>
              <a:rPr lang="ru-RU" dirty="0"/>
              <a:t>, </a:t>
            </a:r>
            <a:endParaRPr lang="ru-RU" dirty="0" smtClean="0"/>
          </a:p>
          <a:p>
            <a:r>
              <a:rPr lang="ru-RU" dirty="0" smtClean="0"/>
              <a:t>аудиовизуального </a:t>
            </a:r>
            <a:r>
              <a:rPr lang="ru-RU" dirty="0"/>
              <a:t>оборудования, </a:t>
            </a:r>
            <a:endParaRPr lang="ru-RU" dirty="0" smtClean="0"/>
          </a:p>
          <a:p>
            <a:r>
              <a:rPr lang="ru-RU" dirty="0" smtClean="0"/>
              <a:t>то </a:t>
            </a:r>
            <a:r>
              <a:rPr lang="ru-RU" dirty="0"/>
              <a:t>есть всего того, что может представлять широкие возможности для коммуникации.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Направления  </a:t>
            </a:r>
            <a:r>
              <a:rPr lang="ru-RU" dirty="0"/>
              <a:t>использования </a:t>
            </a:r>
            <a:r>
              <a:rPr lang="ru-RU" dirty="0" smtClean="0"/>
              <a:t>ИКТ в </a:t>
            </a:r>
            <a:r>
              <a:rPr lang="ru-RU" dirty="0"/>
              <a:t>системе деятельности </a:t>
            </a:r>
            <a:r>
              <a:rPr lang="ru-RU" dirty="0" smtClean="0"/>
              <a:t>ДОУ: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использование ИКТ при организации воспитательно-образовательного процесса с детьми;</a:t>
            </a:r>
          </a:p>
          <a:p>
            <a:pPr lvl="0"/>
            <a:r>
              <a:rPr lang="ru-RU" dirty="0"/>
              <a:t>использование ИКТ в процессе взаимодействия ДОУ (педагога) с родителями;</a:t>
            </a:r>
          </a:p>
          <a:p>
            <a:pPr lvl="0"/>
            <a:r>
              <a:rPr lang="ru-RU" dirty="0"/>
              <a:t>использование ИКТ в процессе и организации методической работы с педагогическими </a:t>
            </a:r>
            <a:r>
              <a:rPr lang="ru-RU" dirty="0" smtClean="0"/>
              <a:t>кадрами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i="1" dirty="0" smtClean="0"/>
              <a:t>Использование компьютерных технологий помогает педагогу в работе</a:t>
            </a:r>
            <a:r>
              <a:rPr lang="ru-RU" i="1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 smtClean="0"/>
              <a:t>привлекать </a:t>
            </a:r>
            <a:r>
              <a:rPr lang="ru-RU" dirty="0"/>
              <a:t>пассивных слушателей к активной деятельности;</a:t>
            </a:r>
          </a:p>
          <a:p>
            <a:pPr lvl="0"/>
            <a:r>
              <a:rPr lang="ru-RU" dirty="0"/>
              <a:t>делать образовательную деятельность более наглядной и интенсивной;</a:t>
            </a:r>
          </a:p>
          <a:p>
            <a:pPr lvl="0"/>
            <a:r>
              <a:rPr lang="ru-RU" dirty="0"/>
              <a:t>формировать информационную культуру у детей;</a:t>
            </a:r>
          </a:p>
          <a:p>
            <a:pPr lvl="0"/>
            <a:r>
              <a:rPr lang="ru-RU" dirty="0"/>
              <a:t>активизировать познавательный интерес;</a:t>
            </a:r>
          </a:p>
          <a:p>
            <a:pPr lvl="0"/>
            <a:r>
              <a:rPr lang="ru-RU" dirty="0"/>
              <a:t>реализовывать личностно-ориентированный и дифференцированный подходы в обучении;</a:t>
            </a:r>
          </a:p>
          <a:p>
            <a:pPr lvl="0"/>
            <a:r>
              <a:rPr lang="ru-RU" dirty="0"/>
              <a:t>дисциплинировать самого воспитателя, формировать его интерес к работе;</a:t>
            </a:r>
          </a:p>
          <a:p>
            <a:pPr lvl="0"/>
            <a:r>
              <a:rPr lang="ru-RU" dirty="0"/>
              <a:t>активизировать мыслительные процессы (анализ, синтез, сравнение и др.)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i="1" dirty="0"/>
              <a:t>В своей работе педагог может использовать следующие средства </a:t>
            </a:r>
            <a:r>
              <a:rPr lang="ru-RU" sz="3200" i="1" dirty="0" smtClean="0"/>
              <a:t>ИКТ: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dirty="0"/>
              <a:t>Компьютер</a:t>
            </a:r>
          </a:p>
          <a:p>
            <a:pPr lvl="0"/>
            <a:r>
              <a:rPr lang="ru-RU" dirty="0" err="1"/>
              <a:t>Мультимедийный</a:t>
            </a:r>
            <a:r>
              <a:rPr lang="ru-RU" dirty="0"/>
              <a:t> проектор</a:t>
            </a:r>
          </a:p>
          <a:p>
            <a:pPr lvl="0"/>
            <a:r>
              <a:rPr lang="ru-RU" dirty="0"/>
              <a:t>Принтер</a:t>
            </a:r>
          </a:p>
          <a:p>
            <a:pPr lvl="0"/>
            <a:r>
              <a:rPr lang="ru-RU" dirty="0"/>
              <a:t>Видеомагнитофон, DVD плейер</a:t>
            </a:r>
          </a:p>
          <a:p>
            <a:pPr lvl="0"/>
            <a:r>
              <a:rPr lang="ru-RU" dirty="0"/>
              <a:t>Телевизор</a:t>
            </a:r>
          </a:p>
          <a:p>
            <a:pPr lvl="0"/>
            <a:r>
              <a:rPr lang="ru-RU" dirty="0"/>
              <a:t>Магнитофон</a:t>
            </a:r>
          </a:p>
          <a:p>
            <a:pPr lvl="0"/>
            <a:r>
              <a:rPr lang="ru-RU" dirty="0"/>
              <a:t>Фотоаппарат</a:t>
            </a:r>
          </a:p>
          <a:p>
            <a:pPr lvl="0"/>
            <a:r>
              <a:rPr lang="ru-RU" dirty="0"/>
              <a:t>Видеокамера</a:t>
            </a:r>
          </a:p>
          <a:p>
            <a:pPr lvl="0"/>
            <a:r>
              <a:rPr lang="ru-RU" dirty="0"/>
              <a:t>Электронные </a:t>
            </a:r>
            <a:r>
              <a:rPr lang="ru-RU" dirty="0" smtClean="0"/>
              <a:t>доски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 smtClean="0"/>
              <a:t>Внедрение  ИКТ в образовательный процесс и  взаимодействие с родителями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Между тем, не стоит забывать </a:t>
            </a:r>
            <a:r>
              <a:rPr lang="ru-RU" i="1" dirty="0" smtClean="0"/>
              <a:t>при.</a:t>
            </a:r>
            <a:endParaRPr lang="ru-RU" dirty="0"/>
          </a:p>
          <a:p>
            <a:r>
              <a:rPr lang="ru-RU" dirty="0"/>
              <a:t>Взаимодействие родителей и педагогов в воспитании дошкольников рассматривается как взаимная деятельность ответственных взрослых, направленная на ведение детей в пространство культуры,  постижение ее ценностей и смыслов.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Преимущества использования ИКТ во взаимодействии с родителями: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•</a:t>
            </a:r>
            <a:r>
              <a:rPr lang="ru-RU" dirty="0"/>
              <a:t> минимизация времени доступа к информации субъектов коммуникации;</a:t>
            </a:r>
          </a:p>
          <a:p>
            <a:pPr>
              <a:buNone/>
            </a:pPr>
            <a:r>
              <a:rPr lang="ru-RU" dirty="0"/>
              <a:t>• возможность продемонстрировать любые документы, фотоматериалы;</a:t>
            </a:r>
          </a:p>
          <a:p>
            <a:pPr>
              <a:buNone/>
            </a:pPr>
            <a:r>
              <a:rPr lang="ru-RU" dirty="0"/>
              <a:t>• обеспечение индивидуального подхода к субъекту коммуникации;</a:t>
            </a:r>
          </a:p>
          <a:p>
            <a:pPr>
              <a:buNone/>
            </a:pPr>
            <a:r>
              <a:rPr lang="ru-RU" dirty="0"/>
              <a:t>• оптимальное сочетание индивидуальной работы с групповой;</a:t>
            </a:r>
          </a:p>
          <a:p>
            <a:pPr>
              <a:buNone/>
            </a:pPr>
            <a:r>
              <a:rPr lang="ru-RU" dirty="0"/>
              <a:t>• рост объема информации;</a:t>
            </a:r>
          </a:p>
          <a:p>
            <a:pPr>
              <a:buNone/>
            </a:pPr>
            <a:r>
              <a:rPr lang="ru-RU" dirty="0"/>
              <a:t>• обеспечивает диалог субъектов коммуникации (электронная почта, форум);</a:t>
            </a:r>
          </a:p>
          <a:p>
            <a:pPr>
              <a:buNone/>
            </a:pPr>
            <a:r>
              <a:rPr lang="ru-RU" dirty="0"/>
              <a:t>• оперативное получение информации;</a:t>
            </a:r>
          </a:p>
          <a:p>
            <a:pPr>
              <a:buNone/>
            </a:pPr>
            <a:r>
              <a:rPr lang="ru-RU" dirty="0"/>
              <a:t>• расширение информационных потоков;</a:t>
            </a:r>
          </a:p>
          <a:p>
            <a:pPr>
              <a:buNone/>
            </a:pPr>
            <a:r>
              <a:rPr lang="ru-RU" dirty="0"/>
              <a:t>• создание </a:t>
            </a:r>
            <a:r>
              <a:rPr lang="ru-RU" dirty="0" err="1" smtClean="0"/>
              <a:t>электроннных</a:t>
            </a:r>
            <a:r>
              <a:rPr lang="ru-RU" dirty="0" smtClean="0"/>
              <a:t> газет, журналов на родительских собраниях, можно показать в презентации фото различных видов деятельности детей, видеоматериалы и проводить различные консультации с наглядностью;</a:t>
            </a:r>
          </a:p>
          <a:p>
            <a:r>
              <a:rPr lang="ru-RU" dirty="0" err="1" smtClean="0"/>
              <a:t>онлайнконсультации</a:t>
            </a:r>
            <a:r>
              <a:rPr lang="ru-RU" dirty="0" smtClean="0"/>
              <a:t> специалистов для родителей;</a:t>
            </a:r>
          </a:p>
          <a:p>
            <a:pPr lvl="0"/>
            <a:r>
              <a:rPr lang="ru-RU" dirty="0" smtClean="0"/>
              <a:t>дистанционное обучение для часто болеющих детей.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ИКТ-компетентность педагога (базовый уровень)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dirty="0" smtClean="0"/>
              <a:t>Установить </a:t>
            </a:r>
            <a:r>
              <a:rPr lang="ru-RU" sz="2400" dirty="0"/>
              <a:t>на компьютер </a:t>
            </a:r>
            <a:r>
              <a:rPr lang="ru-RU" sz="2400" dirty="0" smtClean="0"/>
              <a:t>электронное пособие </a:t>
            </a:r>
            <a:r>
              <a:rPr lang="ru-RU" sz="2400" dirty="0"/>
              <a:t>по </a:t>
            </a:r>
            <a:r>
              <a:rPr lang="ru-RU" sz="2400" dirty="0" smtClean="0"/>
              <a:t>интересующей теме;</a:t>
            </a:r>
            <a:endParaRPr lang="ru-RU" sz="2400" dirty="0"/>
          </a:p>
          <a:p>
            <a:pPr lvl="0"/>
            <a:r>
              <a:rPr lang="ru-RU" sz="2400" dirty="0"/>
              <a:t>Провести </a:t>
            </a:r>
            <a:r>
              <a:rPr lang="ru-RU" sz="2400" dirty="0" smtClean="0"/>
              <a:t>занятие </a:t>
            </a:r>
            <a:r>
              <a:rPr lang="ru-RU" sz="2400" dirty="0"/>
              <a:t>с использованием электронного </a:t>
            </a:r>
            <a:r>
              <a:rPr lang="ru-RU" sz="2400" dirty="0" smtClean="0"/>
              <a:t>пособия </a:t>
            </a:r>
            <a:r>
              <a:rPr lang="ru-RU" sz="2400" dirty="0"/>
              <a:t>или других цифровых образовательных ресурсов;</a:t>
            </a:r>
          </a:p>
          <a:p>
            <a:pPr lvl="0"/>
            <a:r>
              <a:rPr lang="ru-RU" sz="2400" dirty="0"/>
              <a:t>Провести </a:t>
            </a:r>
            <a:r>
              <a:rPr lang="ru-RU" sz="2400" dirty="0" smtClean="0"/>
              <a:t>занятие </a:t>
            </a:r>
            <a:r>
              <a:rPr lang="ru-RU" sz="2400" dirty="0"/>
              <a:t>с использованием  своей компьютерной презентации</a:t>
            </a:r>
            <a:r>
              <a:rPr lang="ru-RU" sz="2400" dirty="0" smtClean="0"/>
              <a:t>;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1054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TM16401371[[fn=Атлас]]</Template>
  <TotalTime>23</TotalTime>
  <Words>622</Words>
  <Application>Microsoft Office PowerPoint</Application>
  <PresentationFormat>Экран (4:3)</PresentationFormat>
  <Paragraphs>81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 Light</vt:lpstr>
      <vt:lpstr>Rockwell</vt:lpstr>
      <vt:lpstr>Times New Roman</vt:lpstr>
      <vt:lpstr>Wingdings</vt:lpstr>
      <vt:lpstr>Atlas</vt:lpstr>
      <vt:lpstr>«Использование ИКТ – технологий для организации деятельности педагога ДОУ»</vt:lpstr>
      <vt:lpstr>Презентация PowerPoint</vt:lpstr>
      <vt:lpstr>икт</vt:lpstr>
      <vt:lpstr>Направления  использования ИКТ в системе деятельности ДОУ:</vt:lpstr>
      <vt:lpstr>Использование компьютерных технологий помогает педагогу в работе:</vt:lpstr>
      <vt:lpstr>В своей работе педагог может использовать следующие средства ИКТ:</vt:lpstr>
      <vt:lpstr>Внедрение  ИКТ в образовательный процесс и  взаимодействие с родителями</vt:lpstr>
      <vt:lpstr>Преимущества использования ИКТ во взаимодействии с родителями:</vt:lpstr>
      <vt:lpstr>ИКТ-компетентность педагога (базовый уровень)</vt:lpstr>
      <vt:lpstr>ИКТ-компетентность педагога (базовый уровень)</vt:lpstr>
      <vt:lpstr>ИКТ-компетентность педагога (базовый уровень)</vt:lpstr>
      <vt:lpstr>ИКТ-компетентность педагога (базовый уровень)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«Использование ИКТ – технологий для организации деятельности педагога ДОУ»</dc:title>
  <dc:creator>123</dc:creator>
  <cp:lastModifiedBy>Пользователь</cp:lastModifiedBy>
  <cp:revision>4</cp:revision>
  <dcterms:created xsi:type="dcterms:W3CDTF">2019-06-18T05:54:18Z</dcterms:created>
  <dcterms:modified xsi:type="dcterms:W3CDTF">2019-06-18T06:33:36Z</dcterms:modified>
</cp:coreProperties>
</file>