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7" r:id="rId4"/>
    <p:sldId id="259" r:id="rId5"/>
    <p:sldId id="261" r:id="rId6"/>
    <p:sldId id="258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5" r:id="rId16"/>
    <p:sldId id="276" r:id="rId17"/>
    <p:sldId id="283" r:id="rId18"/>
    <p:sldId id="284" r:id="rId19"/>
    <p:sldId id="277" r:id="rId20"/>
    <p:sldId id="278" r:id="rId21"/>
    <p:sldId id="279" r:id="rId22"/>
    <p:sldId id="286" r:id="rId23"/>
    <p:sldId id="316" r:id="rId24"/>
    <p:sldId id="317" r:id="rId25"/>
    <p:sldId id="318" r:id="rId26"/>
    <p:sldId id="319" r:id="rId27"/>
    <p:sldId id="311" r:id="rId28"/>
    <p:sldId id="302" r:id="rId29"/>
    <p:sldId id="303" r:id="rId30"/>
    <p:sldId id="305" r:id="rId31"/>
    <p:sldId id="306" r:id="rId32"/>
    <p:sldId id="307" r:id="rId33"/>
    <p:sldId id="308" r:id="rId34"/>
    <p:sldId id="321" r:id="rId35"/>
    <p:sldId id="313" r:id="rId36"/>
    <p:sldId id="320" r:id="rId37"/>
    <p:sldId id="312" r:id="rId38"/>
    <p:sldId id="309" r:id="rId39"/>
    <p:sldId id="310" r:id="rId40"/>
    <p:sldId id="288" r:id="rId41"/>
    <p:sldId id="289" r:id="rId42"/>
    <p:sldId id="290" r:id="rId43"/>
    <p:sldId id="291" r:id="rId44"/>
    <p:sldId id="287" r:id="rId45"/>
    <p:sldId id="322" r:id="rId46"/>
    <p:sldId id="323" r:id="rId47"/>
    <p:sldId id="324" r:id="rId48"/>
    <p:sldId id="292" r:id="rId49"/>
    <p:sldId id="293" r:id="rId50"/>
    <p:sldId id="294" r:id="rId51"/>
    <p:sldId id="296" r:id="rId52"/>
    <p:sldId id="300" r:id="rId53"/>
    <p:sldId id="301" r:id="rId54"/>
    <p:sldId id="297" r:id="rId55"/>
    <p:sldId id="299" r:id="rId56"/>
    <p:sldId id="298" r:id="rId57"/>
    <p:sldId id="314" r:id="rId58"/>
    <p:sldId id="315" r:id="rId59"/>
    <p:sldId id="285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30C383-F18E-4E5C-889E-9B42AB07F2A0}" type="doc">
      <dgm:prSet loTypeId="urn:microsoft.com/office/officeart/2005/8/layout/h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D3234E7-E929-45BF-AFA4-8129D33693EC}">
      <dgm:prSet phldrT="[Текст]"/>
      <dgm:spPr/>
      <dgm:t>
        <a:bodyPr/>
        <a:lstStyle/>
        <a:p>
          <a:r>
            <a:rPr lang="ru-RU" b="1" dirty="0" smtClean="0"/>
            <a:t>Воспитательно-образовательный процесс</a:t>
          </a:r>
          <a:endParaRPr lang="ru-RU" b="1" dirty="0"/>
        </a:p>
      </dgm:t>
    </dgm:pt>
    <dgm:pt modelId="{DEE3E307-933B-402E-94DC-BA7425E344FC}" type="parTrans" cxnId="{2DE506C0-D2BA-4BB7-BDCE-37A64A20BA51}">
      <dgm:prSet/>
      <dgm:spPr/>
      <dgm:t>
        <a:bodyPr/>
        <a:lstStyle/>
        <a:p>
          <a:endParaRPr lang="ru-RU"/>
        </a:p>
      </dgm:t>
    </dgm:pt>
    <dgm:pt modelId="{02405CD0-0153-49A0-BEE9-9CADD0EAA216}" type="sibTrans" cxnId="{2DE506C0-D2BA-4BB7-BDCE-37A64A20BA51}">
      <dgm:prSet/>
      <dgm:spPr/>
      <dgm:t>
        <a:bodyPr/>
        <a:lstStyle/>
        <a:p>
          <a:endParaRPr lang="ru-RU"/>
        </a:p>
      </dgm:t>
    </dgm:pt>
    <dgm:pt modelId="{F6B6061E-1415-469B-9ACB-6489D66F2B46}">
      <dgm:prSet phldrT="[Текст]" custT="1"/>
      <dgm:spPr/>
      <dgm:t>
        <a:bodyPr/>
        <a:lstStyle/>
        <a:p>
          <a:r>
            <a:rPr lang="ru-RU" sz="2000" b="1" dirty="0" smtClean="0"/>
            <a:t>Закон «Об образовании»</a:t>
          </a:r>
        </a:p>
        <a:p>
          <a:r>
            <a:rPr lang="ru-RU" sz="2000" b="1" dirty="0" smtClean="0"/>
            <a:t>ФГОС ДО</a:t>
          </a:r>
          <a:endParaRPr lang="ru-RU" sz="2000" b="1" dirty="0"/>
        </a:p>
      </dgm:t>
    </dgm:pt>
    <dgm:pt modelId="{3A58FA9D-F37A-4FB6-B362-6AFFDC4BE1AD}" type="parTrans" cxnId="{6BE1E423-B377-4B13-BC99-DA22C6F521CE}">
      <dgm:prSet/>
      <dgm:spPr/>
      <dgm:t>
        <a:bodyPr/>
        <a:lstStyle/>
        <a:p>
          <a:endParaRPr lang="ru-RU"/>
        </a:p>
      </dgm:t>
    </dgm:pt>
    <dgm:pt modelId="{2183B20B-9176-436D-AFB1-97526B965CFC}" type="sibTrans" cxnId="{6BE1E423-B377-4B13-BC99-DA22C6F521CE}">
      <dgm:prSet/>
      <dgm:spPr/>
      <dgm:t>
        <a:bodyPr/>
        <a:lstStyle/>
        <a:p>
          <a:endParaRPr lang="ru-RU"/>
        </a:p>
      </dgm:t>
    </dgm:pt>
    <dgm:pt modelId="{D588672D-C981-496A-A40E-174AA0401063}">
      <dgm:prSet phldrT="[Текст]" custT="1"/>
      <dgm:spPr/>
      <dgm:t>
        <a:bodyPr/>
        <a:lstStyle/>
        <a:p>
          <a:r>
            <a:rPr lang="ru-RU" sz="2000" b="1" dirty="0" smtClean="0"/>
            <a:t>Воспитатели</a:t>
          </a:r>
          <a:r>
            <a:rPr lang="ru-RU" sz="2800" b="1" dirty="0" smtClean="0"/>
            <a:t> </a:t>
          </a:r>
          <a:endParaRPr lang="ru-RU" sz="2800" b="1" dirty="0"/>
        </a:p>
      </dgm:t>
    </dgm:pt>
    <dgm:pt modelId="{AD7546E6-AEDD-4A12-A7BE-130562ED21D6}" type="parTrans" cxnId="{03DDD6BF-EDB3-47DC-8C56-C15B0D2C540B}">
      <dgm:prSet/>
      <dgm:spPr/>
    </dgm:pt>
    <dgm:pt modelId="{D4E7AFB2-6508-44F3-8FA9-65038B93D007}" type="sibTrans" cxnId="{03DDD6BF-EDB3-47DC-8C56-C15B0D2C540B}">
      <dgm:prSet/>
      <dgm:spPr/>
    </dgm:pt>
    <dgm:pt modelId="{7855B349-ACCD-4E56-B97F-9BCC4C6B9DB4}">
      <dgm:prSet phldrT="[Текст]" custT="1"/>
      <dgm:spPr/>
      <dgm:t>
        <a:bodyPr/>
        <a:lstStyle/>
        <a:p>
          <a:r>
            <a:rPr lang="ru-RU" sz="2800" b="1" dirty="0" smtClean="0"/>
            <a:t>Дети</a:t>
          </a:r>
          <a:endParaRPr lang="ru-RU" sz="2800" b="1" dirty="0"/>
        </a:p>
      </dgm:t>
    </dgm:pt>
    <dgm:pt modelId="{BED3C6A3-DF68-4AE6-918A-330E7DACF8C6}" type="parTrans" cxnId="{1A6A57AB-B226-4A5C-9EDB-1A1DBDF2AF82}">
      <dgm:prSet/>
      <dgm:spPr/>
    </dgm:pt>
    <dgm:pt modelId="{5BB6DD5F-702F-45BC-BEC6-249D32AB4A9D}" type="sibTrans" cxnId="{1A6A57AB-B226-4A5C-9EDB-1A1DBDF2AF82}">
      <dgm:prSet/>
      <dgm:spPr/>
    </dgm:pt>
    <dgm:pt modelId="{D3955544-0C0C-41DE-A19F-F83223B4B529}">
      <dgm:prSet phldrT="[Текст]" custT="1"/>
      <dgm:spPr/>
      <dgm:t>
        <a:bodyPr/>
        <a:lstStyle/>
        <a:p>
          <a:r>
            <a:rPr lang="ru-RU" sz="2800" b="1" dirty="0" smtClean="0"/>
            <a:t>Родители</a:t>
          </a:r>
          <a:endParaRPr lang="ru-RU" sz="2800" b="1" dirty="0"/>
        </a:p>
      </dgm:t>
    </dgm:pt>
    <dgm:pt modelId="{D640FFA5-7CB9-432F-B788-898634D33420}" type="parTrans" cxnId="{5EB1F77A-7771-4706-8A80-037DA83DF56F}">
      <dgm:prSet/>
      <dgm:spPr/>
    </dgm:pt>
    <dgm:pt modelId="{945D6F98-74B8-44A8-88B7-E0649FC7F908}" type="sibTrans" cxnId="{5EB1F77A-7771-4706-8A80-037DA83DF56F}">
      <dgm:prSet/>
      <dgm:spPr/>
    </dgm:pt>
    <dgm:pt modelId="{6C232D36-D895-42EF-9EAB-F88BF8BC42C3}" type="pres">
      <dgm:prSet presAssocID="{4C30C383-F18E-4E5C-889E-9B42AB07F2A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9422A3-69BA-4534-B86A-24839E5C3AC0}" type="pres">
      <dgm:prSet presAssocID="{FD3234E7-E929-45BF-AFA4-8129D33693EC}" presName="roof" presStyleLbl="dkBgShp" presStyleIdx="0" presStyleCnt="2" custLinFactNeighborX="-4785" custLinFactNeighborY="-69704"/>
      <dgm:spPr/>
      <dgm:t>
        <a:bodyPr/>
        <a:lstStyle/>
        <a:p>
          <a:endParaRPr lang="ru-RU"/>
        </a:p>
      </dgm:t>
    </dgm:pt>
    <dgm:pt modelId="{7ABD7739-94A9-4ACE-8DEF-993B525D84EB}" type="pres">
      <dgm:prSet presAssocID="{FD3234E7-E929-45BF-AFA4-8129D33693EC}" presName="pillars" presStyleCnt="0"/>
      <dgm:spPr/>
    </dgm:pt>
    <dgm:pt modelId="{79B9234C-268D-4C5F-BA66-E67C6EE4222A}" type="pres">
      <dgm:prSet presAssocID="{FD3234E7-E929-45BF-AFA4-8129D33693EC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188D91-1152-42CF-8BF8-F706324A2366}" type="pres">
      <dgm:prSet presAssocID="{7855B349-ACCD-4E56-B97F-9BCC4C6B9DB4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6A6B8-BDD9-4A18-8A50-7B21DF6CA88E}" type="pres">
      <dgm:prSet presAssocID="{D3955544-0C0C-41DE-A19F-F83223B4B529}" presName="pillarX" presStyleLbl="node1" presStyleIdx="2" presStyleCnt="4" custScaleX="102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A2467-2093-462E-B0E0-7EFC6663C3B8}" type="pres">
      <dgm:prSet presAssocID="{D588672D-C981-496A-A40E-174AA040106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67E1C-BC06-4CAE-BCC1-604A01780C55}" type="pres">
      <dgm:prSet presAssocID="{FD3234E7-E929-45BF-AFA4-8129D33693EC}" presName="base" presStyleLbl="dkBgShp" presStyleIdx="1" presStyleCnt="2"/>
      <dgm:spPr/>
    </dgm:pt>
  </dgm:ptLst>
  <dgm:cxnLst>
    <dgm:cxn modelId="{5EB1F77A-7771-4706-8A80-037DA83DF56F}" srcId="{FD3234E7-E929-45BF-AFA4-8129D33693EC}" destId="{D3955544-0C0C-41DE-A19F-F83223B4B529}" srcOrd="2" destOrd="0" parTransId="{D640FFA5-7CB9-432F-B788-898634D33420}" sibTransId="{945D6F98-74B8-44A8-88B7-E0649FC7F908}"/>
    <dgm:cxn modelId="{03DDD6BF-EDB3-47DC-8C56-C15B0D2C540B}" srcId="{FD3234E7-E929-45BF-AFA4-8129D33693EC}" destId="{D588672D-C981-496A-A40E-174AA0401063}" srcOrd="3" destOrd="0" parTransId="{AD7546E6-AEDD-4A12-A7BE-130562ED21D6}" sibTransId="{D4E7AFB2-6508-44F3-8FA9-65038B93D007}"/>
    <dgm:cxn modelId="{1520BFD2-5131-4E00-A6DB-E4825BDE6D67}" type="presOf" srcId="{FD3234E7-E929-45BF-AFA4-8129D33693EC}" destId="{2B9422A3-69BA-4534-B86A-24839E5C3AC0}" srcOrd="0" destOrd="0" presId="urn:microsoft.com/office/officeart/2005/8/layout/hList3"/>
    <dgm:cxn modelId="{F4643C72-48AC-46EC-A794-64907E168E18}" type="presOf" srcId="{F6B6061E-1415-469B-9ACB-6489D66F2B46}" destId="{79B9234C-268D-4C5F-BA66-E67C6EE4222A}" srcOrd="0" destOrd="0" presId="urn:microsoft.com/office/officeart/2005/8/layout/hList3"/>
    <dgm:cxn modelId="{039DC488-DFEF-47B4-9EE7-8BAAC3BBCC74}" type="presOf" srcId="{7855B349-ACCD-4E56-B97F-9BCC4C6B9DB4}" destId="{1D188D91-1152-42CF-8BF8-F706324A2366}" srcOrd="0" destOrd="0" presId="urn:microsoft.com/office/officeart/2005/8/layout/hList3"/>
    <dgm:cxn modelId="{2DE506C0-D2BA-4BB7-BDCE-37A64A20BA51}" srcId="{4C30C383-F18E-4E5C-889E-9B42AB07F2A0}" destId="{FD3234E7-E929-45BF-AFA4-8129D33693EC}" srcOrd="0" destOrd="0" parTransId="{DEE3E307-933B-402E-94DC-BA7425E344FC}" sibTransId="{02405CD0-0153-49A0-BEE9-9CADD0EAA216}"/>
    <dgm:cxn modelId="{3FDDA6DB-CFFD-4329-B3F1-962D27B8E661}" type="presOf" srcId="{4C30C383-F18E-4E5C-889E-9B42AB07F2A0}" destId="{6C232D36-D895-42EF-9EAB-F88BF8BC42C3}" srcOrd="0" destOrd="0" presId="urn:microsoft.com/office/officeart/2005/8/layout/hList3"/>
    <dgm:cxn modelId="{D29BEC6D-B675-46AE-8187-9C44F1579D92}" type="presOf" srcId="{D3955544-0C0C-41DE-A19F-F83223B4B529}" destId="{D736A6B8-BDD9-4A18-8A50-7B21DF6CA88E}" srcOrd="0" destOrd="0" presId="urn:microsoft.com/office/officeart/2005/8/layout/hList3"/>
    <dgm:cxn modelId="{C24D0AAD-76E5-40D6-8892-364103511F51}" type="presOf" srcId="{D588672D-C981-496A-A40E-174AA0401063}" destId="{E48A2467-2093-462E-B0E0-7EFC6663C3B8}" srcOrd="0" destOrd="0" presId="urn:microsoft.com/office/officeart/2005/8/layout/hList3"/>
    <dgm:cxn modelId="{1A6A57AB-B226-4A5C-9EDB-1A1DBDF2AF82}" srcId="{FD3234E7-E929-45BF-AFA4-8129D33693EC}" destId="{7855B349-ACCD-4E56-B97F-9BCC4C6B9DB4}" srcOrd="1" destOrd="0" parTransId="{BED3C6A3-DF68-4AE6-918A-330E7DACF8C6}" sibTransId="{5BB6DD5F-702F-45BC-BEC6-249D32AB4A9D}"/>
    <dgm:cxn modelId="{6BE1E423-B377-4B13-BC99-DA22C6F521CE}" srcId="{FD3234E7-E929-45BF-AFA4-8129D33693EC}" destId="{F6B6061E-1415-469B-9ACB-6489D66F2B46}" srcOrd="0" destOrd="0" parTransId="{3A58FA9D-F37A-4FB6-B362-6AFFDC4BE1AD}" sibTransId="{2183B20B-9176-436D-AFB1-97526B965CFC}"/>
    <dgm:cxn modelId="{8949AC41-CF78-4811-BFDD-432A847F5679}" type="presParOf" srcId="{6C232D36-D895-42EF-9EAB-F88BF8BC42C3}" destId="{2B9422A3-69BA-4534-B86A-24839E5C3AC0}" srcOrd="0" destOrd="0" presId="urn:microsoft.com/office/officeart/2005/8/layout/hList3"/>
    <dgm:cxn modelId="{D4BEF0C8-6C7A-4A80-8D55-4CE99019B6F7}" type="presParOf" srcId="{6C232D36-D895-42EF-9EAB-F88BF8BC42C3}" destId="{7ABD7739-94A9-4ACE-8DEF-993B525D84EB}" srcOrd="1" destOrd="0" presId="urn:microsoft.com/office/officeart/2005/8/layout/hList3"/>
    <dgm:cxn modelId="{16E21DF7-D70D-45A8-A1D1-2DD4AA5151DB}" type="presParOf" srcId="{7ABD7739-94A9-4ACE-8DEF-993B525D84EB}" destId="{79B9234C-268D-4C5F-BA66-E67C6EE4222A}" srcOrd="0" destOrd="0" presId="urn:microsoft.com/office/officeart/2005/8/layout/hList3"/>
    <dgm:cxn modelId="{61AA713A-EF6B-4E70-AEB9-69C3F2BEEB5E}" type="presParOf" srcId="{7ABD7739-94A9-4ACE-8DEF-993B525D84EB}" destId="{1D188D91-1152-42CF-8BF8-F706324A2366}" srcOrd="1" destOrd="0" presId="urn:microsoft.com/office/officeart/2005/8/layout/hList3"/>
    <dgm:cxn modelId="{F7EAF8BC-0019-441A-A5DA-89614602BB06}" type="presParOf" srcId="{7ABD7739-94A9-4ACE-8DEF-993B525D84EB}" destId="{D736A6B8-BDD9-4A18-8A50-7B21DF6CA88E}" srcOrd="2" destOrd="0" presId="urn:microsoft.com/office/officeart/2005/8/layout/hList3"/>
    <dgm:cxn modelId="{62C7CF39-D347-4F95-AA00-47ABA01B199D}" type="presParOf" srcId="{7ABD7739-94A9-4ACE-8DEF-993B525D84EB}" destId="{E48A2467-2093-462E-B0E0-7EFC6663C3B8}" srcOrd="3" destOrd="0" presId="urn:microsoft.com/office/officeart/2005/8/layout/hList3"/>
    <dgm:cxn modelId="{253B8E1B-48DB-4B93-A8A2-F24DFC4F136E}" type="presParOf" srcId="{6C232D36-D895-42EF-9EAB-F88BF8BC42C3}" destId="{F6767E1C-BC06-4CAE-BCC1-604A01780C5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F27A79-3BEB-4292-AAA9-84ECB9041205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39EFB39-D5A0-4A11-A3AC-6EA4FE8A5101}">
      <dgm:prSet phldrT="[Текст]" custT="1"/>
      <dgm:spPr/>
      <dgm:t>
        <a:bodyPr/>
        <a:lstStyle/>
        <a:p>
          <a:r>
            <a:rPr lang="ru-RU" sz="2800" b="1" dirty="0" smtClean="0"/>
            <a:t>Разрушение традиционных устоев семьи</a:t>
          </a:r>
          <a:r>
            <a:rPr lang="ru-RU" sz="2800" dirty="0" smtClean="0"/>
            <a:t> </a:t>
          </a:r>
          <a:endParaRPr lang="ru-RU" sz="2800" dirty="0"/>
        </a:p>
      </dgm:t>
    </dgm:pt>
    <dgm:pt modelId="{B6E2FEBD-FE71-4FDB-994E-7D43168BD436}" type="parTrans" cxnId="{D67A41C9-5009-49F4-9587-E2A46D95CE1E}">
      <dgm:prSet/>
      <dgm:spPr/>
      <dgm:t>
        <a:bodyPr/>
        <a:lstStyle/>
        <a:p>
          <a:endParaRPr lang="ru-RU"/>
        </a:p>
      </dgm:t>
    </dgm:pt>
    <dgm:pt modelId="{7ACE0FEC-F02C-461B-8C97-BB67B101926B}" type="sibTrans" cxnId="{D67A41C9-5009-49F4-9587-E2A46D95CE1E}">
      <dgm:prSet/>
      <dgm:spPr/>
      <dgm:t>
        <a:bodyPr/>
        <a:lstStyle/>
        <a:p>
          <a:endParaRPr lang="ru-RU"/>
        </a:p>
      </dgm:t>
    </dgm:pt>
    <dgm:pt modelId="{C7415B55-00CB-47EC-A6A4-00242534E918}">
      <dgm:prSet phldrT="[Текст]" custT="1"/>
      <dgm:spPr/>
      <dgm:t>
        <a:bodyPr/>
        <a:lstStyle/>
        <a:p>
          <a:r>
            <a:rPr lang="ru-RU" sz="2800" dirty="0" smtClean="0"/>
            <a:t>фактически полностью разрушена иерархия семейных  взаимоотношений; </a:t>
          </a:r>
          <a:endParaRPr lang="ru-RU" sz="2800" dirty="0"/>
        </a:p>
      </dgm:t>
    </dgm:pt>
    <dgm:pt modelId="{93D36B39-9A49-4CD6-B65A-532E61876BF1}" type="parTrans" cxnId="{A5E0AB8C-DE90-4E3A-9687-84EB85EFFA36}">
      <dgm:prSet/>
      <dgm:spPr/>
      <dgm:t>
        <a:bodyPr/>
        <a:lstStyle/>
        <a:p>
          <a:endParaRPr lang="ru-RU"/>
        </a:p>
      </dgm:t>
    </dgm:pt>
    <dgm:pt modelId="{4F97DBCB-4E75-4557-862A-EA55611019F2}" type="sibTrans" cxnId="{A5E0AB8C-DE90-4E3A-9687-84EB85EFFA36}">
      <dgm:prSet/>
      <dgm:spPr/>
      <dgm:t>
        <a:bodyPr/>
        <a:lstStyle/>
        <a:p>
          <a:endParaRPr lang="ru-RU"/>
        </a:p>
      </dgm:t>
    </dgm:pt>
    <dgm:pt modelId="{E450EF58-DEA0-45A5-A290-679D6DA35B6F}">
      <dgm:prSet phldrT="[Текст]" custT="1"/>
      <dgm:spPr/>
      <dgm:t>
        <a:bodyPr/>
        <a:lstStyle/>
        <a:p>
          <a:r>
            <a:rPr lang="ru-RU" sz="2800" dirty="0" smtClean="0"/>
            <a:t>утрачен традиционный уклад семейной жизни; </a:t>
          </a:r>
          <a:endParaRPr lang="ru-RU" sz="2800" dirty="0"/>
        </a:p>
      </dgm:t>
    </dgm:pt>
    <dgm:pt modelId="{536319A5-3DBA-4A23-B8EF-7B2B998FF21D}" type="parTrans" cxnId="{CACFC56B-9F9A-493E-BF6B-71152A8A608F}">
      <dgm:prSet/>
      <dgm:spPr/>
      <dgm:t>
        <a:bodyPr/>
        <a:lstStyle/>
        <a:p>
          <a:endParaRPr lang="ru-RU"/>
        </a:p>
      </dgm:t>
    </dgm:pt>
    <dgm:pt modelId="{43D0D669-7D7B-464B-8C75-BE37DB6CE32C}" type="sibTrans" cxnId="{CACFC56B-9F9A-493E-BF6B-71152A8A608F}">
      <dgm:prSet/>
      <dgm:spPr/>
      <dgm:t>
        <a:bodyPr/>
        <a:lstStyle/>
        <a:p>
          <a:endParaRPr lang="ru-RU"/>
        </a:p>
      </dgm:t>
    </dgm:pt>
    <dgm:pt modelId="{B930289A-7AFF-4D90-A36A-45C30C85F892}">
      <dgm:prSet phldrT="[Текст]" custT="1"/>
      <dgm:spPr/>
      <dgm:t>
        <a:bodyPr/>
        <a:lstStyle/>
        <a:p>
          <a:r>
            <a:rPr lang="ru-RU" sz="2800" dirty="0" smtClean="0"/>
            <a:t>нарушены родовые и семейные связи между поколениями, </a:t>
          </a:r>
          <a:endParaRPr lang="ru-RU" sz="2800" dirty="0"/>
        </a:p>
      </dgm:t>
    </dgm:pt>
    <dgm:pt modelId="{94776713-D44E-42B0-BF67-C7420AED9C31}" type="parTrans" cxnId="{D2924A2B-20E4-4BD9-9FE3-DD8AC4061F02}">
      <dgm:prSet/>
      <dgm:spPr/>
      <dgm:t>
        <a:bodyPr/>
        <a:lstStyle/>
        <a:p>
          <a:endParaRPr lang="ru-RU"/>
        </a:p>
      </dgm:t>
    </dgm:pt>
    <dgm:pt modelId="{93729AAF-9DB8-4DF7-BECD-E8549C580E31}" type="sibTrans" cxnId="{D2924A2B-20E4-4BD9-9FE3-DD8AC4061F02}">
      <dgm:prSet/>
      <dgm:spPr/>
      <dgm:t>
        <a:bodyPr/>
        <a:lstStyle/>
        <a:p>
          <a:endParaRPr lang="ru-RU"/>
        </a:p>
      </dgm:t>
    </dgm:pt>
    <dgm:pt modelId="{DB935311-AADD-4847-B5E9-1F83E3CA1F7D}">
      <dgm:prSet phldrT="[Текст]" custT="1"/>
      <dgm:spPr/>
      <dgm:t>
        <a:bodyPr/>
        <a:lstStyle/>
        <a:p>
          <a:r>
            <a:rPr lang="ru-RU" sz="2800" dirty="0" smtClean="0"/>
            <a:t>традиционные отношения послушания, </a:t>
          </a:r>
          <a:endParaRPr lang="ru-RU" sz="2800" dirty="0"/>
        </a:p>
      </dgm:t>
    </dgm:pt>
    <dgm:pt modelId="{8345DEC4-B588-443F-B18D-2269FF8CE9B8}" type="parTrans" cxnId="{897CF707-C725-4EDE-B7CB-CA3C5E1082A1}">
      <dgm:prSet/>
      <dgm:spPr/>
      <dgm:t>
        <a:bodyPr/>
        <a:lstStyle/>
        <a:p>
          <a:endParaRPr lang="ru-RU"/>
        </a:p>
      </dgm:t>
    </dgm:pt>
    <dgm:pt modelId="{34A231D6-A5B1-4A00-912F-13E16ABF2979}" type="sibTrans" cxnId="{897CF707-C725-4EDE-B7CB-CA3C5E1082A1}">
      <dgm:prSet/>
      <dgm:spPr/>
      <dgm:t>
        <a:bodyPr/>
        <a:lstStyle/>
        <a:p>
          <a:endParaRPr lang="ru-RU"/>
        </a:p>
      </dgm:t>
    </dgm:pt>
    <dgm:pt modelId="{DCE81418-0061-4042-8A84-41408B97A1F2}">
      <dgm:prSet phldrT="[Текст]" custT="1"/>
      <dgm:spPr/>
      <dgm:t>
        <a:bodyPr/>
        <a:lstStyle/>
        <a:p>
          <a:r>
            <a:rPr lang="ru-RU" sz="2800" dirty="0" smtClean="0"/>
            <a:t>почитания, уважения старших</a:t>
          </a:r>
          <a:endParaRPr lang="ru-RU" sz="2800" dirty="0"/>
        </a:p>
      </dgm:t>
    </dgm:pt>
    <dgm:pt modelId="{A61278D2-B23E-49C3-A224-F672A4E5896A}" type="parTrans" cxnId="{16524D86-DA00-410B-BA81-C243C24EA1DB}">
      <dgm:prSet/>
      <dgm:spPr/>
      <dgm:t>
        <a:bodyPr/>
        <a:lstStyle/>
        <a:p>
          <a:endParaRPr lang="ru-RU"/>
        </a:p>
      </dgm:t>
    </dgm:pt>
    <dgm:pt modelId="{7165E5F2-E85D-474A-A72F-EEC81A1A0372}" type="sibTrans" cxnId="{16524D86-DA00-410B-BA81-C243C24EA1DB}">
      <dgm:prSet/>
      <dgm:spPr/>
      <dgm:t>
        <a:bodyPr/>
        <a:lstStyle/>
        <a:p>
          <a:endParaRPr lang="ru-RU"/>
        </a:p>
      </dgm:t>
    </dgm:pt>
    <dgm:pt modelId="{8BC99FFD-1A80-403D-93A1-D8277606B4D9}" type="pres">
      <dgm:prSet presAssocID="{57F27A79-3BEB-4292-AAA9-84ECB904120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F5DB01-926C-4CA6-B367-9A73C2B13773}" type="pres">
      <dgm:prSet presAssocID="{139EFB39-D5A0-4A11-A3AC-6EA4FE8A5101}" presName="parentLin" presStyleCnt="0"/>
      <dgm:spPr/>
    </dgm:pt>
    <dgm:pt modelId="{A4273736-DE95-4C7A-8390-E10E03433744}" type="pres">
      <dgm:prSet presAssocID="{139EFB39-D5A0-4A11-A3AC-6EA4FE8A5101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6425EDDF-3895-4200-9A20-0EB9384C4909}" type="pres">
      <dgm:prSet presAssocID="{139EFB39-D5A0-4A11-A3AC-6EA4FE8A5101}" presName="parentText" presStyleLbl="node1" presStyleIdx="0" presStyleCnt="6" custScaleX="138408" custScaleY="1480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F2031-CD4E-4642-8BC6-C3E90CF49C6B}" type="pres">
      <dgm:prSet presAssocID="{139EFB39-D5A0-4A11-A3AC-6EA4FE8A5101}" presName="negativeSpace" presStyleCnt="0"/>
      <dgm:spPr/>
    </dgm:pt>
    <dgm:pt modelId="{8C6A9C20-44BE-4FD4-AC54-72DC64E98CAB}" type="pres">
      <dgm:prSet presAssocID="{139EFB39-D5A0-4A11-A3AC-6EA4FE8A5101}" presName="childText" presStyleLbl="conFgAcc1" presStyleIdx="0" presStyleCnt="6">
        <dgm:presLayoutVars>
          <dgm:bulletEnabled val="1"/>
        </dgm:presLayoutVars>
      </dgm:prSet>
      <dgm:spPr/>
    </dgm:pt>
    <dgm:pt modelId="{899E4123-8B77-4164-82C2-A4EC08CB2993}" type="pres">
      <dgm:prSet presAssocID="{7ACE0FEC-F02C-461B-8C97-BB67B101926B}" presName="spaceBetweenRectangles" presStyleCnt="0"/>
      <dgm:spPr/>
    </dgm:pt>
    <dgm:pt modelId="{18F816C1-3F2E-40ED-BFF4-695A1D42ECDE}" type="pres">
      <dgm:prSet presAssocID="{C7415B55-00CB-47EC-A6A4-00242534E918}" presName="parentLin" presStyleCnt="0"/>
      <dgm:spPr/>
    </dgm:pt>
    <dgm:pt modelId="{969DD8DF-7EEF-4FB6-A4F4-98C3AE864707}" type="pres">
      <dgm:prSet presAssocID="{C7415B55-00CB-47EC-A6A4-00242534E918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B69B5E82-F675-4CF0-A4AC-F8C98D85EFC5}" type="pres">
      <dgm:prSet presAssocID="{C7415B55-00CB-47EC-A6A4-00242534E918}" presName="parentText" presStyleLbl="node1" presStyleIdx="1" presStyleCnt="6" custScaleX="125935" custScaleY="1480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11282-9C42-4FB4-9550-F5B8C9A2D820}" type="pres">
      <dgm:prSet presAssocID="{C7415B55-00CB-47EC-A6A4-00242534E918}" presName="negativeSpace" presStyleCnt="0"/>
      <dgm:spPr/>
    </dgm:pt>
    <dgm:pt modelId="{8EE32347-5EDC-4DC5-BA33-72A2A7AE70CE}" type="pres">
      <dgm:prSet presAssocID="{C7415B55-00CB-47EC-A6A4-00242534E918}" presName="childText" presStyleLbl="conFgAcc1" presStyleIdx="1" presStyleCnt="6">
        <dgm:presLayoutVars>
          <dgm:bulletEnabled val="1"/>
        </dgm:presLayoutVars>
      </dgm:prSet>
      <dgm:spPr/>
    </dgm:pt>
    <dgm:pt modelId="{E5E02B74-11A0-4407-8866-4E00091B88A5}" type="pres">
      <dgm:prSet presAssocID="{4F97DBCB-4E75-4557-862A-EA55611019F2}" presName="spaceBetweenRectangles" presStyleCnt="0"/>
      <dgm:spPr/>
    </dgm:pt>
    <dgm:pt modelId="{3C9F0A16-4052-4456-86E6-61178B2BF5C6}" type="pres">
      <dgm:prSet presAssocID="{E450EF58-DEA0-45A5-A290-679D6DA35B6F}" presName="parentLin" presStyleCnt="0"/>
      <dgm:spPr/>
    </dgm:pt>
    <dgm:pt modelId="{3CEE967F-59A6-4A9E-8ACA-4942030027AA}" type="pres">
      <dgm:prSet presAssocID="{E450EF58-DEA0-45A5-A290-679D6DA35B6F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98648ED7-A732-4F5C-A379-E3468EBDE30E}" type="pres">
      <dgm:prSet presAssocID="{E450EF58-DEA0-45A5-A290-679D6DA35B6F}" presName="parentText" presStyleLbl="node1" presStyleIdx="2" presStyleCnt="6" custScaleX="124691" custScaleY="1480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4AC101-6838-4539-A1DC-D4B05A1258B1}" type="pres">
      <dgm:prSet presAssocID="{E450EF58-DEA0-45A5-A290-679D6DA35B6F}" presName="negativeSpace" presStyleCnt="0"/>
      <dgm:spPr/>
    </dgm:pt>
    <dgm:pt modelId="{92FD85F6-59D3-470F-8686-88640A8CC1F4}" type="pres">
      <dgm:prSet presAssocID="{E450EF58-DEA0-45A5-A290-679D6DA35B6F}" presName="childText" presStyleLbl="conFgAcc1" presStyleIdx="2" presStyleCnt="6">
        <dgm:presLayoutVars>
          <dgm:bulletEnabled val="1"/>
        </dgm:presLayoutVars>
      </dgm:prSet>
      <dgm:spPr/>
    </dgm:pt>
    <dgm:pt modelId="{D8726358-9F3D-4488-8E7C-1B5C175EDD43}" type="pres">
      <dgm:prSet presAssocID="{43D0D669-7D7B-464B-8C75-BE37DB6CE32C}" presName="spaceBetweenRectangles" presStyleCnt="0"/>
      <dgm:spPr/>
    </dgm:pt>
    <dgm:pt modelId="{497AA105-C952-4CBE-80F5-3AA76D1D76B2}" type="pres">
      <dgm:prSet presAssocID="{B930289A-7AFF-4D90-A36A-45C30C85F892}" presName="parentLin" presStyleCnt="0"/>
      <dgm:spPr/>
    </dgm:pt>
    <dgm:pt modelId="{FF79EE97-88E6-4171-B011-4CA9CB7675D7}" type="pres">
      <dgm:prSet presAssocID="{B930289A-7AFF-4D90-A36A-45C30C85F892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8EDDFF09-9BE2-40FE-B323-D78614C3849B}" type="pres">
      <dgm:prSet presAssocID="{B930289A-7AFF-4D90-A36A-45C30C85F892}" presName="parentText" presStyleLbl="node1" presStyleIdx="3" presStyleCnt="6" custScaleX="124144" custScaleY="1480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5D48E-828E-4214-B3FE-515EBB35F0EE}" type="pres">
      <dgm:prSet presAssocID="{B930289A-7AFF-4D90-A36A-45C30C85F892}" presName="negativeSpace" presStyleCnt="0"/>
      <dgm:spPr/>
    </dgm:pt>
    <dgm:pt modelId="{49659C4A-0894-47C8-B104-C8A00074026B}" type="pres">
      <dgm:prSet presAssocID="{B930289A-7AFF-4D90-A36A-45C30C85F892}" presName="childText" presStyleLbl="conFgAcc1" presStyleIdx="3" presStyleCnt="6">
        <dgm:presLayoutVars>
          <dgm:bulletEnabled val="1"/>
        </dgm:presLayoutVars>
      </dgm:prSet>
      <dgm:spPr/>
    </dgm:pt>
    <dgm:pt modelId="{D4DFC26A-D91B-45E8-BD20-A7C4A6D1E22E}" type="pres">
      <dgm:prSet presAssocID="{93729AAF-9DB8-4DF7-BECD-E8549C580E31}" presName="spaceBetweenRectangles" presStyleCnt="0"/>
      <dgm:spPr/>
    </dgm:pt>
    <dgm:pt modelId="{A38639FA-E803-49FA-826E-399DA4AC751A}" type="pres">
      <dgm:prSet presAssocID="{DB935311-AADD-4847-B5E9-1F83E3CA1F7D}" presName="parentLin" presStyleCnt="0"/>
      <dgm:spPr/>
    </dgm:pt>
    <dgm:pt modelId="{428426CA-BE6D-4784-90F9-13BF48AD8CF0}" type="pres">
      <dgm:prSet presAssocID="{DB935311-AADD-4847-B5E9-1F83E3CA1F7D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37C10B60-DE6F-44D4-897D-C459C85CB92A}" type="pres">
      <dgm:prSet presAssocID="{DB935311-AADD-4847-B5E9-1F83E3CA1F7D}" presName="parentText" presStyleLbl="node1" presStyleIdx="4" presStyleCnt="6" custScaleX="132084" custScaleY="1480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B01F6-CB92-48CD-A992-28B6EE058D1B}" type="pres">
      <dgm:prSet presAssocID="{DB935311-AADD-4847-B5E9-1F83E3CA1F7D}" presName="negativeSpace" presStyleCnt="0"/>
      <dgm:spPr/>
    </dgm:pt>
    <dgm:pt modelId="{2058140D-C5A4-4520-A788-9EA2BDFF38CE}" type="pres">
      <dgm:prSet presAssocID="{DB935311-AADD-4847-B5E9-1F83E3CA1F7D}" presName="childText" presStyleLbl="conFgAcc1" presStyleIdx="4" presStyleCnt="6">
        <dgm:presLayoutVars>
          <dgm:bulletEnabled val="1"/>
        </dgm:presLayoutVars>
      </dgm:prSet>
      <dgm:spPr/>
    </dgm:pt>
    <dgm:pt modelId="{BC165447-9BEE-44E8-8AC1-3D2223079F79}" type="pres">
      <dgm:prSet presAssocID="{34A231D6-A5B1-4A00-912F-13E16ABF2979}" presName="spaceBetweenRectangles" presStyleCnt="0"/>
      <dgm:spPr/>
    </dgm:pt>
    <dgm:pt modelId="{841620E1-DEFF-4C25-8241-038096D3ECAC}" type="pres">
      <dgm:prSet presAssocID="{DCE81418-0061-4042-8A84-41408B97A1F2}" presName="parentLin" presStyleCnt="0"/>
      <dgm:spPr/>
    </dgm:pt>
    <dgm:pt modelId="{FA81FEA0-D2C8-4BF8-A0BF-D7E9643B9C1C}" type="pres">
      <dgm:prSet presAssocID="{DCE81418-0061-4042-8A84-41408B97A1F2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9F3B5CAC-4C4E-456D-8F54-97EFA18D0D55}" type="pres">
      <dgm:prSet presAssocID="{DCE81418-0061-4042-8A84-41408B97A1F2}" presName="parentText" presStyleLbl="node1" presStyleIdx="5" presStyleCnt="6" custScaleY="1480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59A0B-3F25-4ABB-ABFA-9FA4DB8E0FDC}" type="pres">
      <dgm:prSet presAssocID="{DCE81418-0061-4042-8A84-41408B97A1F2}" presName="negativeSpace" presStyleCnt="0"/>
      <dgm:spPr/>
    </dgm:pt>
    <dgm:pt modelId="{E218E4E5-0526-4A45-AAE4-7922423AC485}" type="pres">
      <dgm:prSet presAssocID="{DCE81418-0061-4042-8A84-41408B97A1F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D2924A2B-20E4-4BD9-9FE3-DD8AC4061F02}" srcId="{57F27A79-3BEB-4292-AAA9-84ECB9041205}" destId="{B930289A-7AFF-4D90-A36A-45C30C85F892}" srcOrd="3" destOrd="0" parTransId="{94776713-D44E-42B0-BF67-C7420AED9C31}" sibTransId="{93729AAF-9DB8-4DF7-BECD-E8549C580E31}"/>
    <dgm:cxn modelId="{29F02C70-0AE8-4D3C-95DE-D9B081D909DD}" type="presOf" srcId="{B930289A-7AFF-4D90-A36A-45C30C85F892}" destId="{FF79EE97-88E6-4171-B011-4CA9CB7675D7}" srcOrd="0" destOrd="0" presId="urn:microsoft.com/office/officeart/2005/8/layout/list1"/>
    <dgm:cxn modelId="{DB0DCDDC-9460-4A4F-A35A-EE3D2FDCF904}" type="presOf" srcId="{E450EF58-DEA0-45A5-A290-679D6DA35B6F}" destId="{3CEE967F-59A6-4A9E-8ACA-4942030027AA}" srcOrd="0" destOrd="0" presId="urn:microsoft.com/office/officeart/2005/8/layout/list1"/>
    <dgm:cxn modelId="{1FF47D50-6022-421A-974D-27AB6C081A9C}" type="presOf" srcId="{139EFB39-D5A0-4A11-A3AC-6EA4FE8A5101}" destId="{A4273736-DE95-4C7A-8390-E10E03433744}" srcOrd="0" destOrd="0" presId="urn:microsoft.com/office/officeart/2005/8/layout/list1"/>
    <dgm:cxn modelId="{16524D86-DA00-410B-BA81-C243C24EA1DB}" srcId="{57F27A79-3BEB-4292-AAA9-84ECB9041205}" destId="{DCE81418-0061-4042-8A84-41408B97A1F2}" srcOrd="5" destOrd="0" parTransId="{A61278D2-B23E-49C3-A224-F672A4E5896A}" sibTransId="{7165E5F2-E85D-474A-A72F-EEC81A1A0372}"/>
    <dgm:cxn modelId="{B3EBC9E2-13BB-4E51-9EEB-16D8DFEE8F90}" type="presOf" srcId="{DCE81418-0061-4042-8A84-41408B97A1F2}" destId="{FA81FEA0-D2C8-4BF8-A0BF-D7E9643B9C1C}" srcOrd="0" destOrd="0" presId="urn:microsoft.com/office/officeart/2005/8/layout/list1"/>
    <dgm:cxn modelId="{5CC00BCA-9968-4972-9044-7DCA49FC3362}" type="presOf" srcId="{C7415B55-00CB-47EC-A6A4-00242534E918}" destId="{B69B5E82-F675-4CF0-A4AC-F8C98D85EFC5}" srcOrd="1" destOrd="0" presId="urn:microsoft.com/office/officeart/2005/8/layout/list1"/>
    <dgm:cxn modelId="{D67A41C9-5009-49F4-9587-E2A46D95CE1E}" srcId="{57F27A79-3BEB-4292-AAA9-84ECB9041205}" destId="{139EFB39-D5A0-4A11-A3AC-6EA4FE8A5101}" srcOrd="0" destOrd="0" parTransId="{B6E2FEBD-FE71-4FDB-994E-7D43168BD436}" sibTransId="{7ACE0FEC-F02C-461B-8C97-BB67B101926B}"/>
    <dgm:cxn modelId="{81C0C012-5363-49A5-A69B-22459D3874DB}" type="presOf" srcId="{DB935311-AADD-4847-B5E9-1F83E3CA1F7D}" destId="{428426CA-BE6D-4784-90F9-13BF48AD8CF0}" srcOrd="0" destOrd="0" presId="urn:microsoft.com/office/officeart/2005/8/layout/list1"/>
    <dgm:cxn modelId="{88B14683-2800-4AC5-978F-F121F22FB89D}" type="presOf" srcId="{E450EF58-DEA0-45A5-A290-679D6DA35B6F}" destId="{98648ED7-A732-4F5C-A379-E3468EBDE30E}" srcOrd="1" destOrd="0" presId="urn:microsoft.com/office/officeart/2005/8/layout/list1"/>
    <dgm:cxn modelId="{14F1DF4E-17CD-4B24-8240-9BC44981229E}" type="presOf" srcId="{DB935311-AADD-4847-B5E9-1F83E3CA1F7D}" destId="{37C10B60-DE6F-44D4-897D-C459C85CB92A}" srcOrd="1" destOrd="0" presId="urn:microsoft.com/office/officeart/2005/8/layout/list1"/>
    <dgm:cxn modelId="{FED184C4-5512-45E6-81B6-3559A57DAB3D}" type="presOf" srcId="{57F27A79-3BEB-4292-AAA9-84ECB9041205}" destId="{8BC99FFD-1A80-403D-93A1-D8277606B4D9}" srcOrd="0" destOrd="0" presId="urn:microsoft.com/office/officeart/2005/8/layout/list1"/>
    <dgm:cxn modelId="{8B642D04-0F3B-4651-B6B5-F807F3214B4E}" type="presOf" srcId="{C7415B55-00CB-47EC-A6A4-00242534E918}" destId="{969DD8DF-7EEF-4FB6-A4F4-98C3AE864707}" srcOrd="0" destOrd="0" presId="urn:microsoft.com/office/officeart/2005/8/layout/list1"/>
    <dgm:cxn modelId="{897CF707-C725-4EDE-B7CB-CA3C5E1082A1}" srcId="{57F27A79-3BEB-4292-AAA9-84ECB9041205}" destId="{DB935311-AADD-4847-B5E9-1F83E3CA1F7D}" srcOrd="4" destOrd="0" parTransId="{8345DEC4-B588-443F-B18D-2269FF8CE9B8}" sibTransId="{34A231D6-A5B1-4A00-912F-13E16ABF2979}"/>
    <dgm:cxn modelId="{CACFC56B-9F9A-493E-BF6B-71152A8A608F}" srcId="{57F27A79-3BEB-4292-AAA9-84ECB9041205}" destId="{E450EF58-DEA0-45A5-A290-679D6DA35B6F}" srcOrd="2" destOrd="0" parTransId="{536319A5-3DBA-4A23-B8EF-7B2B998FF21D}" sibTransId="{43D0D669-7D7B-464B-8C75-BE37DB6CE32C}"/>
    <dgm:cxn modelId="{CA5D4EB4-AC26-4452-864D-6E61D8AF0875}" type="presOf" srcId="{DCE81418-0061-4042-8A84-41408B97A1F2}" destId="{9F3B5CAC-4C4E-456D-8F54-97EFA18D0D55}" srcOrd="1" destOrd="0" presId="urn:microsoft.com/office/officeart/2005/8/layout/list1"/>
    <dgm:cxn modelId="{A5E0AB8C-DE90-4E3A-9687-84EB85EFFA36}" srcId="{57F27A79-3BEB-4292-AAA9-84ECB9041205}" destId="{C7415B55-00CB-47EC-A6A4-00242534E918}" srcOrd="1" destOrd="0" parTransId="{93D36B39-9A49-4CD6-B65A-532E61876BF1}" sibTransId="{4F97DBCB-4E75-4557-862A-EA55611019F2}"/>
    <dgm:cxn modelId="{0172A8CF-41A5-48B4-BE73-7493C0A90B9D}" type="presOf" srcId="{B930289A-7AFF-4D90-A36A-45C30C85F892}" destId="{8EDDFF09-9BE2-40FE-B323-D78614C3849B}" srcOrd="1" destOrd="0" presId="urn:microsoft.com/office/officeart/2005/8/layout/list1"/>
    <dgm:cxn modelId="{7B63E631-CE83-419A-971F-E7A27B31F670}" type="presOf" srcId="{139EFB39-D5A0-4A11-A3AC-6EA4FE8A5101}" destId="{6425EDDF-3895-4200-9A20-0EB9384C4909}" srcOrd="1" destOrd="0" presId="urn:microsoft.com/office/officeart/2005/8/layout/list1"/>
    <dgm:cxn modelId="{824C5CBD-2275-40A3-A0D3-1F4E1B53EFA0}" type="presParOf" srcId="{8BC99FFD-1A80-403D-93A1-D8277606B4D9}" destId="{A4F5DB01-926C-4CA6-B367-9A73C2B13773}" srcOrd="0" destOrd="0" presId="urn:microsoft.com/office/officeart/2005/8/layout/list1"/>
    <dgm:cxn modelId="{6F15E813-F389-486A-A637-D6DAFEB88E6B}" type="presParOf" srcId="{A4F5DB01-926C-4CA6-B367-9A73C2B13773}" destId="{A4273736-DE95-4C7A-8390-E10E03433744}" srcOrd="0" destOrd="0" presId="urn:microsoft.com/office/officeart/2005/8/layout/list1"/>
    <dgm:cxn modelId="{0477B877-3A7F-44C6-BBEA-C4428ED2B114}" type="presParOf" srcId="{A4F5DB01-926C-4CA6-B367-9A73C2B13773}" destId="{6425EDDF-3895-4200-9A20-0EB9384C4909}" srcOrd="1" destOrd="0" presId="urn:microsoft.com/office/officeart/2005/8/layout/list1"/>
    <dgm:cxn modelId="{CD8C47C8-3997-400C-9B90-A5E33ACC23DF}" type="presParOf" srcId="{8BC99FFD-1A80-403D-93A1-D8277606B4D9}" destId="{C67F2031-CD4E-4642-8BC6-C3E90CF49C6B}" srcOrd="1" destOrd="0" presId="urn:microsoft.com/office/officeart/2005/8/layout/list1"/>
    <dgm:cxn modelId="{66CDCB09-2E69-43A2-ADE2-9C6531FFE6AC}" type="presParOf" srcId="{8BC99FFD-1A80-403D-93A1-D8277606B4D9}" destId="{8C6A9C20-44BE-4FD4-AC54-72DC64E98CAB}" srcOrd="2" destOrd="0" presId="urn:microsoft.com/office/officeart/2005/8/layout/list1"/>
    <dgm:cxn modelId="{A6D7587C-2B19-4FD1-928F-203CEDE9AF81}" type="presParOf" srcId="{8BC99FFD-1A80-403D-93A1-D8277606B4D9}" destId="{899E4123-8B77-4164-82C2-A4EC08CB2993}" srcOrd="3" destOrd="0" presId="urn:microsoft.com/office/officeart/2005/8/layout/list1"/>
    <dgm:cxn modelId="{595030CC-6EB5-48B2-8169-AB2BFDD37764}" type="presParOf" srcId="{8BC99FFD-1A80-403D-93A1-D8277606B4D9}" destId="{18F816C1-3F2E-40ED-BFF4-695A1D42ECDE}" srcOrd="4" destOrd="0" presId="urn:microsoft.com/office/officeart/2005/8/layout/list1"/>
    <dgm:cxn modelId="{D42A7B53-91F0-4DE0-961A-6785FEC3A558}" type="presParOf" srcId="{18F816C1-3F2E-40ED-BFF4-695A1D42ECDE}" destId="{969DD8DF-7EEF-4FB6-A4F4-98C3AE864707}" srcOrd="0" destOrd="0" presId="urn:microsoft.com/office/officeart/2005/8/layout/list1"/>
    <dgm:cxn modelId="{08EE3A0B-ACB3-4D9E-9BDB-CD0B0F66344C}" type="presParOf" srcId="{18F816C1-3F2E-40ED-BFF4-695A1D42ECDE}" destId="{B69B5E82-F675-4CF0-A4AC-F8C98D85EFC5}" srcOrd="1" destOrd="0" presId="urn:microsoft.com/office/officeart/2005/8/layout/list1"/>
    <dgm:cxn modelId="{7EBC5EA5-E5EB-4462-9C5F-1DFB1EE0BE6B}" type="presParOf" srcId="{8BC99FFD-1A80-403D-93A1-D8277606B4D9}" destId="{D0811282-9C42-4FB4-9550-F5B8C9A2D820}" srcOrd="5" destOrd="0" presId="urn:microsoft.com/office/officeart/2005/8/layout/list1"/>
    <dgm:cxn modelId="{B5D690F6-BCCF-47CD-AD40-CAAAF7D7890B}" type="presParOf" srcId="{8BC99FFD-1A80-403D-93A1-D8277606B4D9}" destId="{8EE32347-5EDC-4DC5-BA33-72A2A7AE70CE}" srcOrd="6" destOrd="0" presId="urn:microsoft.com/office/officeart/2005/8/layout/list1"/>
    <dgm:cxn modelId="{06E90DFA-06E1-4925-82C9-9CE2D813E28A}" type="presParOf" srcId="{8BC99FFD-1A80-403D-93A1-D8277606B4D9}" destId="{E5E02B74-11A0-4407-8866-4E00091B88A5}" srcOrd="7" destOrd="0" presId="urn:microsoft.com/office/officeart/2005/8/layout/list1"/>
    <dgm:cxn modelId="{7E6372AA-CDF0-46CD-8922-95E6C101B414}" type="presParOf" srcId="{8BC99FFD-1A80-403D-93A1-D8277606B4D9}" destId="{3C9F0A16-4052-4456-86E6-61178B2BF5C6}" srcOrd="8" destOrd="0" presId="urn:microsoft.com/office/officeart/2005/8/layout/list1"/>
    <dgm:cxn modelId="{3975414C-7BED-47ED-8D46-BDC414183A43}" type="presParOf" srcId="{3C9F0A16-4052-4456-86E6-61178B2BF5C6}" destId="{3CEE967F-59A6-4A9E-8ACA-4942030027AA}" srcOrd="0" destOrd="0" presId="urn:microsoft.com/office/officeart/2005/8/layout/list1"/>
    <dgm:cxn modelId="{085FF6D5-B86E-40C1-9876-B2E96D79AD11}" type="presParOf" srcId="{3C9F0A16-4052-4456-86E6-61178B2BF5C6}" destId="{98648ED7-A732-4F5C-A379-E3468EBDE30E}" srcOrd="1" destOrd="0" presId="urn:microsoft.com/office/officeart/2005/8/layout/list1"/>
    <dgm:cxn modelId="{7A8336FA-1B8B-4880-9869-8B1199631AFB}" type="presParOf" srcId="{8BC99FFD-1A80-403D-93A1-D8277606B4D9}" destId="{1A4AC101-6838-4539-A1DC-D4B05A1258B1}" srcOrd="9" destOrd="0" presId="urn:microsoft.com/office/officeart/2005/8/layout/list1"/>
    <dgm:cxn modelId="{241FAEBB-4290-4876-A789-8BE4F14E75B3}" type="presParOf" srcId="{8BC99FFD-1A80-403D-93A1-D8277606B4D9}" destId="{92FD85F6-59D3-470F-8686-88640A8CC1F4}" srcOrd="10" destOrd="0" presId="urn:microsoft.com/office/officeart/2005/8/layout/list1"/>
    <dgm:cxn modelId="{6BB68275-7FA0-45F0-A942-BFB5A63FA4A7}" type="presParOf" srcId="{8BC99FFD-1A80-403D-93A1-D8277606B4D9}" destId="{D8726358-9F3D-4488-8E7C-1B5C175EDD43}" srcOrd="11" destOrd="0" presId="urn:microsoft.com/office/officeart/2005/8/layout/list1"/>
    <dgm:cxn modelId="{689ADC27-2BD8-41FF-9C3D-5FA57CA89DEE}" type="presParOf" srcId="{8BC99FFD-1A80-403D-93A1-D8277606B4D9}" destId="{497AA105-C952-4CBE-80F5-3AA76D1D76B2}" srcOrd="12" destOrd="0" presId="urn:microsoft.com/office/officeart/2005/8/layout/list1"/>
    <dgm:cxn modelId="{701F851F-1FC9-4F26-9125-C7C39AA46668}" type="presParOf" srcId="{497AA105-C952-4CBE-80F5-3AA76D1D76B2}" destId="{FF79EE97-88E6-4171-B011-4CA9CB7675D7}" srcOrd="0" destOrd="0" presId="urn:microsoft.com/office/officeart/2005/8/layout/list1"/>
    <dgm:cxn modelId="{3394C9AE-5F31-4BD6-AA4A-07FDD1418B04}" type="presParOf" srcId="{497AA105-C952-4CBE-80F5-3AA76D1D76B2}" destId="{8EDDFF09-9BE2-40FE-B323-D78614C3849B}" srcOrd="1" destOrd="0" presId="urn:microsoft.com/office/officeart/2005/8/layout/list1"/>
    <dgm:cxn modelId="{CE83262D-12F8-4FD3-A71B-48E72B3DCF54}" type="presParOf" srcId="{8BC99FFD-1A80-403D-93A1-D8277606B4D9}" destId="{E065D48E-828E-4214-B3FE-515EBB35F0EE}" srcOrd="13" destOrd="0" presId="urn:microsoft.com/office/officeart/2005/8/layout/list1"/>
    <dgm:cxn modelId="{11F6C65E-2F4A-4948-9CBA-B38BC3489D1F}" type="presParOf" srcId="{8BC99FFD-1A80-403D-93A1-D8277606B4D9}" destId="{49659C4A-0894-47C8-B104-C8A00074026B}" srcOrd="14" destOrd="0" presId="urn:microsoft.com/office/officeart/2005/8/layout/list1"/>
    <dgm:cxn modelId="{EC230F77-FBA0-46FB-A766-9142E363100B}" type="presParOf" srcId="{8BC99FFD-1A80-403D-93A1-D8277606B4D9}" destId="{D4DFC26A-D91B-45E8-BD20-A7C4A6D1E22E}" srcOrd="15" destOrd="0" presId="urn:microsoft.com/office/officeart/2005/8/layout/list1"/>
    <dgm:cxn modelId="{3B646EC0-A481-439C-B8E7-6D96F67CA71A}" type="presParOf" srcId="{8BC99FFD-1A80-403D-93A1-D8277606B4D9}" destId="{A38639FA-E803-49FA-826E-399DA4AC751A}" srcOrd="16" destOrd="0" presId="urn:microsoft.com/office/officeart/2005/8/layout/list1"/>
    <dgm:cxn modelId="{8F30AD35-0E6C-4A74-A291-7EB5A61A3C5B}" type="presParOf" srcId="{A38639FA-E803-49FA-826E-399DA4AC751A}" destId="{428426CA-BE6D-4784-90F9-13BF48AD8CF0}" srcOrd="0" destOrd="0" presId="urn:microsoft.com/office/officeart/2005/8/layout/list1"/>
    <dgm:cxn modelId="{5182E2C8-8AD4-49F5-90C3-11368F314E2A}" type="presParOf" srcId="{A38639FA-E803-49FA-826E-399DA4AC751A}" destId="{37C10B60-DE6F-44D4-897D-C459C85CB92A}" srcOrd="1" destOrd="0" presId="urn:microsoft.com/office/officeart/2005/8/layout/list1"/>
    <dgm:cxn modelId="{3DDEDF66-3E74-478F-BF52-C3ED9206C6B2}" type="presParOf" srcId="{8BC99FFD-1A80-403D-93A1-D8277606B4D9}" destId="{301B01F6-CB92-48CD-A992-28B6EE058D1B}" srcOrd="17" destOrd="0" presId="urn:microsoft.com/office/officeart/2005/8/layout/list1"/>
    <dgm:cxn modelId="{67545077-F10E-41ED-9BEE-18544CF86561}" type="presParOf" srcId="{8BC99FFD-1A80-403D-93A1-D8277606B4D9}" destId="{2058140D-C5A4-4520-A788-9EA2BDFF38CE}" srcOrd="18" destOrd="0" presId="urn:microsoft.com/office/officeart/2005/8/layout/list1"/>
    <dgm:cxn modelId="{B20F6B6D-4B91-44AC-8736-790BCAB2D4E0}" type="presParOf" srcId="{8BC99FFD-1A80-403D-93A1-D8277606B4D9}" destId="{BC165447-9BEE-44E8-8AC1-3D2223079F79}" srcOrd="19" destOrd="0" presId="urn:microsoft.com/office/officeart/2005/8/layout/list1"/>
    <dgm:cxn modelId="{7B798637-CF8B-43A5-9C98-4168221FB647}" type="presParOf" srcId="{8BC99FFD-1A80-403D-93A1-D8277606B4D9}" destId="{841620E1-DEFF-4C25-8241-038096D3ECAC}" srcOrd="20" destOrd="0" presId="urn:microsoft.com/office/officeart/2005/8/layout/list1"/>
    <dgm:cxn modelId="{2A7E5041-D515-43B2-9ADF-FF9105CACBAE}" type="presParOf" srcId="{841620E1-DEFF-4C25-8241-038096D3ECAC}" destId="{FA81FEA0-D2C8-4BF8-A0BF-D7E9643B9C1C}" srcOrd="0" destOrd="0" presId="urn:microsoft.com/office/officeart/2005/8/layout/list1"/>
    <dgm:cxn modelId="{1FFC911B-7BCD-482C-B637-FAFD942ABF2F}" type="presParOf" srcId="{841620E1-DEFF-4C25-8241-038096D3ECAC}" destId="{9F3B5CAC-4C4E-456D-8F54-97EFA18D0D55}" srcOrd="1" destOrd="0" presId="urn:microsoft.com/office/officeart/2005/8/layout/list1"/>
    <dgm:cxn modelId="{D0430263-A157-47FE-9CB1-D9864DDE99EB}" type="presParOf" srcId="{8BC99FFD-1A80-403D-93A1-D8277606B4D9}" destId="{C7559A0B-3F25-4ABB-ABFA-9FA4DB8E0FDC}" srcOrd="21" destOrd="0" presId="urn:microsoft.com/office/officeart/2005/8/layout/list1"/>
    <dgm:cxn modelId="{F3EF00CA-2421-4481-AC33-7DAC724D071A}" type="presParOf" srcId="{8BC99FFD-1A80-403D-93A1-D8277606B4D9}" destId="{E218E4E5-0526-4A45-AAE4-7922423AC48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1E63A4-6FF7-436C-8A58-5163F6328091}" type="doc">
      <dgm:prSet loTypeId="urn:microsoft.com/office/officeart/2005/8/layout/vList6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4B3E727-1269-49B0-A6D2-F7F7DE78EC2C}">
      <dgm:prSet phldrT="[Текст]" custT="1"/>
      <dgm:spPr/>
      <dgm:t>
        <a:bodyPr/>
        <a:lstStyle/>
        <a:p>
          <a:r>
            <a:rPr lang="ru-RU" sz="3600" b="1" dirty="0" smtClean="0"/>
            <a:t>Работа с родителями</a:t>
          </a:r>
          <a:endParaRPr lang="ru-RU" sz="3600" b="1" dirty="0"/>
        </a:p>
      </dgm:t>
    </dgm:pt>
    <dgm:pt modelId="{669F9D50-6797-44B6-B98F-5DAFEE2F3112}" type="parTrans" cxnId="{FF1BFF80-D183-4E69-932C-9AFC6CB851CF}">
      <dgm:prSet/>
      <dgm:spPr/>
      <dgm:t>
        <a:bodyPr/>
        <a:lstStyle/>
        <a:p>
          <a:endParaRPr lang="ru-RU"/>
        </a:p>
      </dgm:t>
    </dgm:pt>
    <dgm:pt modelId="{99E9B28A-F607-4D77-9334-A2B1D249ED04}" type="sibTrans" cxnId="{FF1BFF80-D183-4E69-932C-9AFC6CB851CF}">
      <dgm:prSet/>
      <dgm:spPr/>
      <dgm:t>
        <a:bodyPr/>
        <a:lstStyle/>
        <a:p>
          <a:endParaRPr lang="ru-RU"/>
        </a:p>
      </dgm:t>
    </dgm:pt>
    <dgm:pt modelId="{3A970E6B-2741-42FB-8A66-DBA8C90E4785}">
      <dgm:prSet phldrT="[Текст]" custT="1"/>
      <dgm:spPr/>
      <dgm:t>
        <a:bodyPr/>
        <a:lstStyle/>
        <a:p>
          <a:r>
            <a:rPr lang="ru-RU" sz="2800" dirty="0" smtClean="0"/>
            <a:t>Прием документов</a:t>
          </a:r>
          <a:endParaRPr lang="ru-RU" sz="2800" dirty="0"/>
        </a:p>
      </dgm:t>
    </dgm:pt>
    <dgm:pt modelId="{14CDF318-32E5-43E4-A538-EEB847A4E33A}" type="parTrans" cxnId="{451F60F3-6868-4C87-985F-B8170420AC03}">
      <dgm:prSet/>
      <dgm:spPr/>
      <dgm:t>
        <a:bodyPr/>
        <a:lstStyle/>
        <a:p>
          <a:endParaRPr lang="ru-RU"/>
        </a:p>
      </dgm:t>
    </dgm:pt>
    <dgm:pt modelId="{70CA1452-90AE-46DA-A16B-9F743D47489D}" type="sibTrans" cxnId="{451F60F3-6868-4C87-985F-B8170420AC03}">
      <dgm:prSet/>
      <dgm:spPr/>
      <dgm:t>
        <a:bodyPr/>
        <a:lstStyle/>
        <a:p>
          <a:endParaRPr lang="ru-RU"/>
        </a:p>
      </dgm:t>
    </dgm:pt>
    <dgm:pt modelId="{5E7AE883-E8D6-4CA0-8DFB-B7DF71383C69}">
      <dgm:prSet phldrT="[Текст]" custT="1"/>
      <dgm:spPr/>
      <dgm:t>
        <a:bodyPr/>
        <a:lstStyle/>
        <a:p>
          <a:r>
            <a:rPr lang="ru-RU" sz="2800" dirty="0" smtClean="0"/>
            <a:t>Анкетирование</a:t>
          </a:r>
          <a:endParaRPr lang="ru-RU" sz="2800" dirty="0"/>
        </a:p>
      </dgm:t>
    </dgm:pt>
    <dgm:pt modelId="{10593026-CCAD-4C66-825A-8553E8376043}" type="parTrans" cxnId="{C7870843-60FC-4198-9735-B7BF0FBC7801}">
      <dgm:prSet/>
      <dgm:spPr/>
      <dgm:t>
        <a:bodyPr/>
        <a:lstStyle/>
        <a:p>
          <a:endParaRPr lang="ru-RU"/>
        </a:p>
      </dgm:t>
    </dgm:pt>
    <dgm:pt modelId="{A028BE2F-1C87-4562-9169-158CB278D289}" type="sibTrans" cxnId="{C7870843-60FC-4198-9735-B7BF0FBC7801}">
      <dgm:prSet/>
      <dgm:spPr/>
      <dgm:t>
        <a:bodyPr/>
        <a:lstStyle/>
        <a:p>
          <a:endParaRPr lang="ru-RU"/>
        </a:p>
      </dgm:t>
    </dgm:pt>
    <dgm:pt modelId="{22F6EADE-EF22-4271-BB0E-5CEADC7BFEDE}">
      <dgm:prSet phldrT="[Текст]" custT="1"/>
      <dgm:spPr/>
      <dgm:t>
        <a:bodyPr/>
        <a:lstStyle/>
        <a:p>
          <a:r>
            <a:rPr lang="ru-RU" sz="2800" dirty="0" smtClean="0"/>
            <a:t>Беседа о традициях семьи, условиях проживания</a:t>
          </a:r>
          <a:endParaRPr lang="ru-RU" sz="2800" dirty="0"/>
        </a:p>
      </dgm:t>
    </dgm:pt>
    <dgm:pt modelId="{823D8291-B331-4183-8043-5F458DCFB586}" type="parTrans" cxnId="{0F475FF9-28AD-438B-A100-DCC0A4C33B9E}">
      <dgm:prSet/>
      <dgm:spPr/>
      <dgm:t>
        <a:bodyPr/>
        <a:lstStyle/>
        <a:p>
          <a:endParaRPr lang="ru-RU"/>
        </a:p>
      </dgm:t>
    </dgm:pt>
    <dgm:pt modelId="{97C3B9D2-A79B-4872-9559-C6F1C13D01F5}" type="sibTrans" cxnId="{0F475FF9-28AD-438B-A100-DCC0A4C33B9E}">
      <dgm:prSet/>
      <dgm:spPr/>
      <dgm:t>
        <a:bodyPr/>
        <a:lstStyle/>
        <a:p>
          <a:endParaRPr lang="ru-RU"/>
        </a:p>
      </dgm:t>
    </dgm:pt>
    <dgm:pt modelId="{71692CA9-8576-400D-84E4-748631C7CD62}">
      <dgm:prSet phldrT="[Текст]" custT="1"/>
      <dgm:spPr/>
      <dgm:t>
        <a:bodyPr/>
        <a:lstStyle/>
        <a:p>
          <a:r>
            <a:rPr lang="ru-RU" sz="2800" dirty="0" smtClean="0"/>
            <a:t>Налаживание контакта с семьей</a:t>
          </a:r>
          <a:endParaRPr lang="ru-RU" sz="2800" dirty="0"/>
        </a:p>
      </dgm:t>
    </dgm:pt>
    <dgm:pt modelId="{0F2E2864-76B0-46D2-860A-BB9F9A77F1EE}" type="parTrans" cxnId="{B8E4578D-7714-4BCA-8430-BE9E5CC07867}">
      <dgm:prSet/>
      <dgm:spPr/>
      <dgm:t>
        <a:bodyPr/>
        <a:lstStyle/>
        <a:p>
          <a:endParaRPr lang="ru-RU"/>
        </a:p>
      </dgm:t>
    </dgm:pt>
    <dgm:pt modelId="{739D697F-BF18-4977-8699-00F83FE3E3B2}" type="sibTrans" cxnId="{B8E4578D-7714-4BCA-8430-BE9E5CC07867}">
      <dgm:prSet/>
      <dgm:spPr/>
      <dgm:t>
        <a:bodyPr/>
        <a:lstStyle/>
        <a:p>
          <a:endParaRPr lang="ru-RU"/>
        </a:p>
      </dgm:t>
    </dgm:pt>
    <dgm:pt modelId="{5F462BE6-A20E-462C-BB1A-16B6434E3C19}" type="pres">
      <dgm:prSet presAssocID="{221E63A4-6FF7-436C-8A58-5163F632809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5CC765A-9B2F-421E-B963-052E8B7A75F9}" type="pres">
      <dgm:prSet presAssocID="{34B3E727-1269-49B0-A6D2-F7F7DE78EC2C}" presName="linNode" presStyleCnt="0"/>
      <dgm:spPr/>
    </dgm:pt>
    <dgm:pt modelId="{B3A4A1EA-1AC5-4A82-8D6D-E792C41BB9E8}" type="pres">
      <dgm:prSet presAssocID="{34B3E727-1269-49B0-A6D2-F7F7DE78EC2C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591F6-E3E3-46CD-B0F6-0B538A41C9E0}" type="pres">
      <dgm:prSet presAssocID="{34B3E727-1269-49B0-A6D2-F7F7DE78EC2C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F2F94A-6AB2-47FB-8600-308B582B9B1B}" type="presOf" srcId="{71692CA9-8576-400D-84E4-748631C7CD62}" destId="{20E591F6-E3E3-46CD-B0F6-0B538A41C9E0}" srcOrd="0" destOrd="3" presId="urn:microsoft.com/office/officeart/2005/8/layout/vList6"/>
    <dgm:cxn modelId="{04714269-92C7-454A-AE76-00FC6FDD6AA2}" type="presOf" srcId="{34B3E727-1269-49B0-A6D2-F7F7DE78EC2C}" destId="{B3A4A1EA-1AC5-4A82-8D6D-E792C41BB9E8}" srcOrd="0" destOrd="0" presId="urn:microsoft.com/office/officeart/2005/8/layout/vList6"/>
    <dgm:cxn modelId="{EC914E49-EC50-4595-BE02-E2E5AD517462}" type="presOf" srcId="{3A970E6B-2741-42FB-8A66-DBA8C90E4785}" destId="{20E591F6-E3E3-46CD-B0F6-0B538A41C9E0}" srcOrd="0" destOrd="0" presId="urn:microsoft.com/office/officeart/2005/8/layout/vList6"/>
    <dgm:cxn modelId="{451F60F3-6868-4C87-985F-B8170420AC03}" srcId="{34B3E727-1269-49B0-A6D2-F7F7DE78EC2C}" destId="{3A970E6B-2741-42FB-8A66-DBA8C90E4785}" srcOrd="0" destOrd="0" parTransId="{14CDF318-32E5-43E4-A538-EEB847A4E33A}" sibTransId="{70CA1452-90AE-46DA-A16B-9F743D47489D}"/>
    <dgm:cxn modelId="{C7870843-60FC-4198-9735-B7BF0FBC7801}" srcId="{34B3E727-1269-49B0-A6D2-F7F7DE78EC2C}" destId="{5E7AE883-E8D6-4CA0-8DFB-B7DF71383C69}" srcOrd="1" destOrd="0" parTransId="{10593026-CCAD-4C66-825A-8553E8376043}" sibTransId="{A028BE2F-1C87-4562-9169-158CB278D289}"/>
    <dgm:cxn modelId="{0F475FF9-28AD-438B-A100-DCC0A4C33B9E}" srcId="{34B3E727-1269-49B0-A6D2-F7F7DE78EC2C}" destId="{22F6EADE-EF22-4271-BB0E-5CEADC7BFEDE}" srcOrd="2" destOrd="0" parTransId="{823D8291-B331-4183-8043-5F458DCFB586}" sibTransId="{97C3B9D2-A79B-4872-9559-C6F1C13D01F5}"/>
    <dgm:cxn modelId="{E73B9BE9-371E-4B4C-BD29-1783F223EE82}" type="presOf" srcId="{221E63A4-6FF7-436C-8A58-5163F6328091}" destId="{5F462BE6-A20E-462C-BB1A-16B6434E3C19}" srcOrd="0" destOrd="0" presId="urn:microsoft.com/office/officeart/2005/8/layout/vList6"/>
    <dgm:cxn modelId="{B8E4578D-7714-4BCA-8430-BE9E5CC07867}" srcId="{34B3E727-1269-49B0-A6D2-F7F7DE78EC2C}" destId="{71692CA9-8576-400D-84E4-748631C7CD62}" srcOrd="3" destOrd="0" parTransId="{0F2E2864-76B0-46D2-860A-BB9F9A77F1EE}" sibTransId="{739D697F-BF18-4977-8699-00F83FE3E3B2}"/>
    <dgm:cxn modelId="{FF1BFF80-D183-4E69-932C-9AFC6CB851CF}" srcId="{221E63A4-6FF7-436C-8A58-5163F6328091}" destId="{34B3E727-1269-49B0-A6D2-F7F7DE78EC2C}" srcOrd="0" destOrd="0" parTransId="{669F9D50-6797-44B6-B98F-5DAFEE2F3112}" sibTransId="{99E9B28A-F607-4D77-9334-A2B1D249ED04}"/>
    <dgm:cxn modelId="{43F60F71-D691-43B3-91F5-43BA82BBC4B4}" type="presOf" srcId="{5E7AE883-E8D6-4CA0-8DFB-B7DF71383C69}" destId="{20E591F6-E3E3-46CD-B0F6-0B538A41C9E0}" srcOrd="0" destOrd="1" presId="urn:microsoft.com/office/officeart/2005/8/layout/vList6"/>
    <dgm:cxn modelId="{3B0F69E6-0CEB-49C5-BF1F-85F8C42C92B6}" type="presOf" srcId="{22F6EADE-EF22-4271-BB0E-5CEADC7BFEDE}" destId="{20E591F6-E3E3-46CD-B0F6-0B538A41C9E0}" srcOrd="0" destOrd="2" presId="urn:microsoft.com/office/officeart/2005/8/layout/vList6"/>
    <dgm:cxn modelId="{378D07FF-7F78-4740-9F38-BC308B081C45}" type="presParOf" srcId="{5F462BE6-A20E-462C-BB1A-16B6434E3C19}" destId="{75CC765A-9B2F-421E-B963-052E8B7A75F9}" srcOrd="0" destOrd="0" presId="urn:microsoft.com/office/officeart/2005/8/layout/vList6"/>
    <dgm:cxn modelId="{7A18F7D2-C22F-4872-BE7F-6E5C075794C0}" type="presParOf" srcId="{75CC765A-9B2F-421E-B963-052E8B7A75F9}" destId="{B3A4A1EA-1AC5-4A82-8D6D-E792C41BB9E8}" srcOrd="0" destOrd="0" presId="urn:microsoft.com/office/officeart/2005/8/layout/vList6"/>
    <dgm:cxn modelId="{B2573080-325B-45E8-8688-2804A68E498A}" type="presParOf" srcId="{75CC765A-9B2F-421E-B963-052E8B7A75F9}" destId="{20E591F6-E3E3-46CD-B0F6-0B538A41C9E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98C911-C287-4FBC-A65C-C999F71B2532}" type="doc">
      <dgm:prSet loTypeId="urn:microsoft.com/office/officeart/2005/8/layout/hList7" loCatId="list" qsTypeId="urn:microsoft.com/office/officeart/2005/8/quickstyle/simple1" qsCatId="simple" csTypeId="urn:microsoft.com/office/officeart/2005/8/colors/accent2_2" csCatId="accent2" phldr="1"/>
      <dgm:spPr/>
    </dgm:pt>
    <dgm:pt modelId="{337B9762-D0D0-4104-8FF1-3C88C674A7F3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Наличие предметно-развивающей среды для воспитательно-образовательного процесса; </a:t>
          </a:r>
          <a:endParaRPr lang="ru-RU" b="0" dirty="0">
            <a:solidFill>
              <a:schemeClr val="tx1"/>
            </a:solidFill>
          </a:endParaRPr>
        </a:p>
      </dgm:t>
    </dgm:pt>
    <dgm:pt modelId="{5CC60B30-0774-4808-BD9D-C1E16AC30ACB}" type="parTrans" cxnId="{AD595AEA-0B0D-4987-9E1F-819DB1477A3C}">
      <dgm:prSet/>
      <dgm:spPr/>
    </dgm:pt>
    <dgm:pt modelId="{3353E949-0EE4-4E39-9114-C747F8C337E5}" type="sibTrans" cxnId="{AD595AEA-0B0D-4987-9E1F-819DB1477A3C}">
      <dgm:prSet/>
      <dgm:spPr/>
    </dgm:pt>
    <dgm:pt modelId="{FB31B22B-CB79-41A3-988C-675E279F2004}">
      <dgm:prSet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Обеспечение программно-методической и художественной литературой; </a:t>
          </a:r>
          <a:endParaRPr lang="ru-RU" b="0" dirty="0">
            <a:solidFill>
              <a:schemeClr val="tx1"/>
            </a:solidFill>
          </a:endParaRPr>
        </a:p>
      </dgm:t>
    </dgm:pt>
    <dgm:pt modelId="{C793A9B2-6FB1-4278-A071-5B48499BD8AE}" type="parTrans" cxnId="{6912D042-2F60-447F-88E5-F4CB0F485499}">
      <dgm:prSet/>
      <dgm:spPr/>
      <dgm:t>
        <a:bodyPr/>
        <a:lstStyle/>
        <a:p>
          <a:endParaRPr lang="ru-RU"/>
        </a:p>
      </dgm:t>
    </dgm:pt>
    <dgm:pt modelId="{B369E3F6-BE77-4469-873E-ACC04134B04E}" type="sibTrans" cxnId="{6912D042-2F60-447F-88E5-F4CB0F485499}">
      <dgm:prSet/>
      <dgm:spPr/>
      <dgm:t>
        <a:bodyPr/>
        <a:lstStyle/>
        <a:p>
          <a:endParaRPr lang="ru-RU"/>
        </a:p>
      </dgm:t>
    </dgm:pt>
    <dgm:pt modelId="{87202490-547C-453A-99E4-A8188D17BB90}">
      <dgm:prSet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Дополнительная подготовка педагогов по данному вопросу</a:t>
          </a:r>
          <a:r>
            <a:rPr lang="ru-RU" dirty="0" smtClean="0"/>
            <a:t>. </a:t>
          </a:r>
          <a:endParaRPr lang="ru-RU" dirty="0"/>
        </a:p>
      </dgm:t>
    </dgm:pt>
    <dgm:pt modelId="{7355282B-18A9-4A0E-84EB-944BC801CE92}" type="parTrans" cxnId="{8F4073FF-C755-4A32-BB75-71FB53B7CEBE}">
      <dgm:prSet/>
      <dgm:spPr/>
      <dgm:t>
        <a:bodyPr/>
        <a:lstStyle/>
        <a:p>
          <a:endParaRPr lang="ru-RU"/>
        </a:p>
      </dgm:t>
    </dgm:pt>
    <dgm:pt modelId="{D18913D2-F300-4264-ADD8-DE940FBCC6B7}" type="sibTrans" cxnId="{8F4073FF-C755-4A32-BB75-71FB53B7CEBE}">
      <dgm:prSet/>
      <dgm:spPr/>
      <dgm:t>
        <a:bodyPr/>
        <a:lstStyle/>
        <a:p>
          <a:endParaRPr lang="ru-RU"/>
        </a:p>
      </dgm:t>
    </dgm:pt>
    <dgm:pt modelId="{B3FDE9E7-3CA4-4E9D-B80E-873E761224E2}" type="pres">
      <dgm:prSet presAssocID="{6598C911-C287-4FBC-A65C-C999F71B2532}" presName="Name0" presStyleCnt="0">
        <dgm:presLayoutVars>
          <dgm:dir/>
          <dgm:resizeHandles val="exact"/>
        </dgm:presLayoutVars>
      </dgm:prSet>
      <dgm:spPr/>
    </dgm:pt>
    <dgm:pt modelId="{44891CF1-A0D8-4BCD-8AC1-99CF51CE8AEB}" type="pres">
      <dgm:prSet presAssocID="{6598C911-C287-4FBC-A65C-C999F71B2532}" presName="fgShape" presStyleLbl="fgShp" presStyleIdx="0" presStyleCnt="1"/>
      <dgm:spPr/>
    </dgm:pt>
    <dgm:pt modelId="{CD8D4000-F802-4859-9CD1-4A45BE2B00B1}" type="pres">
      <dgm:prSet presAssocID="{6598C911-C287-4FBC-A65C-C999F71B2532}" presName="linComp" presStyleCnt="0"/>
      <dgm:spPr/>
    </dgm:pt>
    <dgm:pt modelId="{14944177-F6FA-498D-9FDE-38E5A817464D}" type="pres">
      <dgm:prSet presAssocID="{337B9762-D0D0-4104-8FF1-3C88C674A7F3}" presName="compNode" presStyleCnt="0"/>
      <dgm:spPr/>
    </dgm:pt>
    <dgm:pt modelId="{73EA7B29-772E-47F2-915C-76DDA1B738D5}" type="pres">
      <dgm:prSet presAssocID="{337B9762-D0D0-4104-8FF1-3C88C674A7F3}" presName="bkgdShape" presStyleLbl="node1" presStyleIdx="0" presStyleCnt="3"/>
      <dgm:spPr/>
      <dgm:t>
        <a:bodyPr/>
        <a:lstStyle/>
        <a:p>
          <a:endParaRPr lang="ru-RU"/>
        </a:p>
      </dgm:t>
    </dgm:pt>
    <dgm:pt modelId="{D55DD0C0-1827-4EEB-834C-5DCE6737B569}" type="pres">
      <dgm:prSet presAssocID="{337B9762-D0D0-4104-8FF1-3C88C674A7F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88A55-CC43-4375-B50E-E3DA234D555F}" type="pres">
      <dgm:prSet presAssocID="{337B9762-D0D0-4104-8FF1-3C88C674A7F3}" presName="invisiNode" presStyleLbl="node1" presStyleIdx="0" presStyleCnt="3"/>
      <dgm:spPr/>
    </dgm:pt>
    <dgm:pt modelId="{C93E1CE3-E917-4B48-992E-47F618495CF0}" type="pres">
      <dgm:prSet presAssocID="{337B9762-D0D0-4104-8FF1-3C88C674A7F3}" presName="imagNode" presStyleLbl="fgImgPlace1" presStyleIdx="0" presStyleCnt="3"/>
      <dgm:spPr/>
    </dgm:pt>
    <dgm:pt modelId="{054C3368-06AB-4969-AEC4-434B869D9D3E}" type="pres">
      <dgm:prSet presAssocID="{3353E949-0EE4-4E39-9114-C747F8C337E5}" presName="sibTrans" presStyleLbl="sibTrans2D1" presStyleIdx="0" presStyleCnt="0"/>
      <dgm:spPr/>
    </dgm:pt>
    <dgm:pt modelId="{C89B7B0E-83A3-4F62-91AA-0753374E8F3C}" type="pres">
      <dgm:prSet presAssocID="{FB31B22B-CB79-41A3-988C-675E279F2004}" presName="compNode" presStyleCnt="0"/>
      <dgm:spPr/>
    </dgm:pt>
    <dgm:pt modelId="{7A453111-E8B1-4FD1-B412-8233355B3A21}" type="pres">
      <dgm:prSet presAssocID="{FB31B22B-CB79-41A3-988C-675E279F2004}" presName="bkgdShape" presStyleLbl="node1" presStyleIdx="1" presStyleCnt="3"/>
      <dgm:spPr/>
      <dgm:t>
        <a:bodyPr/>
        <a:lstStyle/>
        <a:p>
          <a:endParaRPr lang="ru-RU"/>
        </a:p>
      </dgm:t>
    </dgm:pt>
    <dgm:pt modelId="{3441DB6A-54C9-4480-95B5-8F73BB11BB14}" type="pres">
      <dgm:prSet presAssocID="{FB31B22B-CB79-41A3-988C-675E279F200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1E9AA-C91A-4871-9C19-A9BF5521FCF6}" type="pres">
      <dgm:prSet presAssocID="{FB31B22B-CB79-41A3-988C-675E279F2004}" presName="invisiNode" presStyleLbl="node1" presStyleIdx="1" presStyleCnt="3"/>
      <dgm:spPr/>
    </dgm:pt>
    <dgm:pt modelId="{620A37FD-F81B-4E63-8FF7-2D4984073942}" type="pres">
      <dgm:prSet presAssocID="{FB31B22B-CB79-41A3-988C-675E279F2004}" presName="imagNode" presStyleLbl="fgImgPlace1" presStyleIdx="1" presStyleCnt="3"/>
      <dgm:spPr/>
    </dgm:pt>
    <dgm:pt modelId="{62A9A47C-F927-4939-B205-4EA642AEA62D}" type="pres">
      <dgm:prSet presAssocID="{B369E3F6-BE77-4469-873E-ACC04134B04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D787424-6B47-4B23-BFB6-8F35024C66FC}" type="pres">
      <dgm:prSet presAssocID="{87202490-547C-453A-99E4-A8188D17BB90}" presName="compNode" presStyleCnt="0"/>
      <dgm:spPr/>
    </dgm:pt>
    <dgm:pt modelId="{201E45FD-1A9D-4439-8CEF-834B9A5416DF}" type="pres">
      <dgm:prSet presAssocID="{87202490-547C-453A-99E4-A8188D17BB90}" presName="bkgdShape" presStyleLbl="node1" presStyleIdx="2" presStyleCnt="3"/>
      <dgm:spPr/>
      <dgm:t>
        <a:bodyPr/>
        <a:lstStyle/>
        <a:p>
          <a:endParaRPr lang="ru-RU"/>
        </a:p>
      </dgm:t>
    </dgm:pt>
    <dgm:pt modelId="{E7014688-132C-4FB8-B05C-BF1597D54219}" type="pres">
      <dgm:prSet presAssocID="{87202490-547C-453A-99E4-A8188D17BB9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834A9-948A-42C3-9C55-40FDC0A3B0B8}" type="pres">
      <dgm:prSet presAssocID="{87202490-547C-453A-99E4-A8188D17BB90}" presName="invisiNode" presStyleLbl="node1" presStyleIdx="2" presStyleCnt="3"/>
      <dgm:spPr/>
    </dgm:pt>
    <dgm:pt modelId="{BC99E799-988B-45E2-92BF-9F02954D70B1}" type="pres">
      <dgm:prSet presAssocID="{87202490-547C-453A-99E4-A8188D17BB90}" presName="imagNode" presStyleLbl="fgImgPlace1" presStyleIdx="2" presStyleCnt="3"/>
      <dgm:spPr/>
    </dgm:pt>
  </dgm:ptLst>
  <dgm:cxnLst>
    <dgm:cxn modelId="{4F82A5CA-85BA-458F-BFFA-9FE9F613DCE7}" type="presOf" srcId="{6598C911-C287-4FBC-A65C-C999F71B2532}" destId="{B3FDE9E7-3CA4-4E9D-B80E-873E761224E2}" srcOrd="0" destOrd="0" presId="urn:microsoft.com/office/officeart/2005/8/layout/hList7"/>
    <dgm:cxn modelId="{8F4073FF-C755-4A32-BB75-71FB53B7CEBE}" srcId="{6598C911-C287-4FBC-A65C-C999F71B2532}" destId="{87202490-547C-453A-99E4-A8188D17BB90}" srcOrd="2" destOrd="0" parTransId="{7355282B-18A9-4A0E-84EB-944BC801CE92}" sibTransId="{D18913D2-F300-4264-ADD8-DE940FBCC6B7}"/>
    <dgm:cxn modelId="{6912D042-2F60-447F-88E5-F4CB0F485499}" srcId="{6598C911-C287-4FBC-A65C-C999F71B2532}" destId="{FB31B22B-CB79-41A3-988C-675E279F2004}" srcOrd="1" destOrd="0" parTransId="{C793A9B2-6FB1-4278-A071-5B48499BD8AE}" sibTransId="{B369E3F6-BE77-4469-873E-ACC04134B04E}"/>
    <dgm:cxn modelId="{AD595AEA-0B0D-4987-9E1F-819DB1477A3C}" srcId="{6598C911-C287-4FBC-A65C-C999F71B2532}" destId="{337B9762-D0D0-4104-8FF1-3C88C674A7F3}" srcOrd="0" destOrd="0" parTransId="{5CC60B30-0774-4808-BD9D-C1E16AC30ACB}" sibTransId="{3353E949-0EE4-4E39-9114-C747F8C337E5}"/>
    <dgm:cxn modelId="{96A2CEB8-C36C-4D1E-9777-74C4FAAA6E4B}" type="presOf" srcId="{87202490-547C-453A-99E4-A8188D17BB90}" destId="{E7014688-132C-4FB8-B05C-BF1597D54219}" srcOrd="1" destOrd="0" presId="urn:microsoft.com/office/officeart/2005/8/layout/hList7"/>
    <dgm:cxn modelId="{770D2378-1DAB-446F-A03B-AA94C8D24D24}" type="presOf" srcId="{FB31B22B-CB79-41A3-988C-675E279F2004}" destId="{3441DB6A-54C9-4480-95B5-8F73BB11BB14}" srcOrd="1" destOrd="0" presId="urn:microsoft.com/office/officeart/2005/8/layout/hList7"/>
    <dgm:cxn modelId="{1EE542B3-0221-407B-A1E7-33D270AF04D0}" type="presOf" srcId="{87202490-547C-453A-99E4-A8188D17BB90}" destId="{201E45FD-1A9D-4439-8CEF-834B9A5416DF}" srcOrd="0" destOrd="0" presId="urn:microsoft.com/office/officeart/2005/8/layout/hList7"/>
    <dgm:cxn modelId="{F14F62D0-6A13-4D33-87A7-C4200E74CC55}" type="presOf" srcId="{B369E3F6-BE77-4469-873E-ACC04134B04E}" destId="{62A9A47C-F927-4939-B205-4EA642AEA62D}" srcOrd="0" destOrd="0" presId="urn:microsoft.com/office/officeart/2005/8/layout/hList7"/>
    <dgm:cxn modelId="{1B703158-D368-4303-A9C7-38ECA8AFBCF2}" type="presOf" srcId="{3353E949-0EE4-4E39-9114-C747F8C337E5}" destId="{054C3368-06AB-4969-AEC4-434B869D9D3E}" srcOrd="0" destOrd="0" presId="urn:microsoft.com/office/officeart/2005/8/layout/hList7"/>
    <dgm:cxn modelId="{BE0858C5-EB74-4995-AB54-EC20D299ADCF}" type="presOf" srcId="{337B9762-D0D0-4104-8FF1-3C88C674A7F3}" destId="{D55DD0C0-1827-4EEB-834C-5DCE6737B569}" srcOrd="1" destOrd="0" presId="urn:microsoft.com/office/officeart/2005/8/layout/hList7"/>
    <dgm:cxn modelId="{587990DD-CEA0-4EDC-804D-B56D03D959CD}" type="presOf" srcId="{FB31B22B-CB79-41A3-988C-675E279F2004}" destId="{7A453111-E8B1-4FD1-B412-8233355B3A21}" srcOrd="0" destOrd="0" presId="urn:microsoft.com/office/officeart/2005/8/layout/hList7"/>
    <dgm:cxn modelId="{81D7F3CC-ACFC-4599-ADED-E11BB86B742B}" type="presOf" srcId="{337B9762-D0D0-4104-8FF1-3C88C674A7F3}" destId="{73EA7B29-772E-47F2-915C-76DDA1B738D5}" srcOrd="0" destOrd="0" presId="urn:microsoft.com/office/officeart/2005/8/layout/hList7"/>
    <dgm:cxn modelId="{14F65BC0-2214-41A0-93CC-03964251EBFD}" type="presParOf" srcId="{B3FDE9E7-3CA4-4E9D-B80E-873E761224E2}" destId="{44891CF1-A0D8-4BCD-8AC1-99CF51CE8AEB}" srcOrd="0" destOrd="0" presId="urn:microsoft.com/office/officeart/2005/8/layout/hList7"/>
    <dgm:cxn modelId="{7A5BC76D-D315-4E84-8F1F-A422DEED10E3}" type="presParOf" srcId="{B3FDE9E7-3CA4-4E9D-B80E-873E761224E2}" destId="{CD8D4000-F802-4859-9CD1-4A45BE2B00B1}" srcOrd="1" destOrd="0" presId="urn:microsoft.com/office/officeart/2005/8/layout/hList7"/>
    <dgm:cxn modelId="{6D9936E3-3433-4D57-A690-A3AFA368C958}" type="presParOf" srcId="{CD8D4000-F802-4859-9CD1-4A45BE2B00B1}" destId="{14944177-F6FA-498D-9FDE-38E5A817464D}" srcOrd="0" destOrd="0" presId="urn:microsoft.com/office/officeart/2005/8/layout/hList7"/>
    <dgm:cxn modelId="{8E2EAA1D-9ADC-4724-BA4C-CCEE52EB6B50}" type="presParOf" srcId="{14944177-F6FA-498D-9FDE-38E5A817464D}" destId="{73EA7B29-772E-47F2-915C-76DDA1B738D5}" srcOrd="0" destOrd="0" presId="urn:microsoft.com/office/officeart/2005/8/layout/hList7"/>
    <dgm:cxn modelId="{026239B9-4E53-4B15-91D2-531FB78A5493}" type="presParOf" srcId="{14944177-F6FA-498D-9FDE-38E5A817464D}" destId="{D55DD0C0-1827-4EEB-834C-5DCE6737B569}" srcOrd="1" destOrd="0" presId="urn:microsoft.com/office/officeart/2005/8/layout/hList7"/>
    <dgm:cxn modelId="{E9185C2A-C885-4CAD-B540-90193F4CECB1}" type="presParOf" srcId="{14944177-F6FA-498D-9FDE-38E5A817464D}" destId="{4E288A55-CC43-4375-B50E-E3DA234D555F}" srcOrd="2" destOrd="0" presId="urn:microsoft.com/office/officeart/2005/8/layout/hList7"/>
    <dgm:cxn modelId="{0B047434-D107-42C1-BED4-62B5213DA570}" type="presParOf" srcId="{14944177-F6FA-498D-9FDE-38E5A817464D}" destId="{C93E1CE3-E917-4B48-992E-47F618495CF0}" srcOrd="3" destOrd="0" presId="urn:microsoft.com/office/officeart/2005/8/layout/hList7"/>
    <dgm:cxn modelId="{68EC6814-176A-4B53-B5F4-D71C95217437}" type="presParOf" srcId="{CD8D4000-F802-4859-9CD1-4A45BE2B00B1}" destId="{054C3368-06AB-4969-AEC4-434B869D9D3E}" srcOrd="1" destOrd="0" presId="urn:microsoft.com/office/officeart/2005/8/layout/hList7"/>
    <dgm:cxn modelId="{239FF674-D6B2-49D1-9C6F-3A492B9492C1}" type="presParOf" srcId="{CD8D4000-F802-4859-9CD1-4A45BE2B00B1}" destId="{C89B7B0E-83A3-4F62-91AA-0753374E8F3C}" srcOrd="2" destOrd="0" presId="urn:microsoft.com/office/officeart/2005/8/layout/hList7"/>
    <dgm:cxn modelId="{24EE093E-7728-4927-A5D1-0F4AC4FEFFA1}" type="presParOf" srcId="{C89B7B0E-83A3-4F62-91AA-0753374E8F3C}" destId="{7A453111-E8B1-4FD1-B412-8233355B3A21}" srcOrd="0" destOrd="0" presId="urn:microsoft.com/office/officeart/2005/8/layout/hList7"/>
    <dgm:cxn modelId="{877A4814-E779-4534-840E-C4E41F65C5B1}" type="presParOf" srcId="{C89B7B0E-83A3-4F62-91AA-0753374E8F3C}" destId="{3441DB6A-54C9-4480-95B5-8F73BB11BB14}" srcOrd="1" destOrd="0" presId="urn:microsoft.com/office/officeart/2005/8/layout/hList7"/>
    <dgm:cxn modelId="{70F99C16-6E83-4C6D-8F33-2E89DA668E35}" type="presParOf" srcId="{C89B7B0E-83A3-4F62-91AA-0753374E8F3C}" destId="{F111E9AA-C91A-4871-9C19-A9BF5521FCF6}" srcOrd="2" destOrd="0" presId="urn:microsoft.com/office/officeart/2005/8/layout/hList7"/>
    <dgm:cxn modelId="{1C075BAD-B10C-4B25-8739-733123B1C296}" type="presParOf" srcId="{C89B7B0E-83A3-4F62-91AA-0753374E8F3C}" destId="{620A37FD-F81B-4E63-8FF7-2D4984073942}" srcOrd="3" destOrd="0" presId="urn:microsoft.com/office/officeart/2005/8/layout/hList7"/>
    <dgm:cxn modelId="{E1B5EECB-F015-456E-98D9-143D0BF93702}" type="presParOf" srcId="{CD8D4000-F802-4859-9CD1-4A45BE2B00B1}" destId="{62A9A47C-F927-4939-B205-4EA642AEA62D}" srcOrd="3" destOrd="0" presId="urn:microsoft.com/office/officeart/2005/8/layout/hList7"/>
    <dgm:cxn modelId="{0CF1B3D3-672A-4C62-8D8A-B884F599A1B5}" type="presParOf" srcId="{CD8D4000-F802-4859-9CD1-4A45BE2B00B1}" destId="{BD787424-6B47-4B23-BFB6-8F35024C66FC}" srcOrd="4" destOrd="0" presId="urn:microsoft.com/office/officeart/2005/8/layout/hList7"/>
    <dgm:cxn modelId="{C62CA7C4-CF77-4781-8AAC-72709305968A}" type="presParOf" srcId="{BD787424-6B47-4B23-BFB6-8F35024C66FC}" destId="{201E45FD-1A9D-4439-8CEF-834B9A5416DF}" srcOrd="0" destOrd="0" presId="urn:microsoft.com/office/officeart/2005/8/layout/hList7"/>
    <dgm:cxn modelId="{BA15DCFD-EC59-40B1-9913-3320936A8E3D}" type="presParOf" srcId="{BD787424-6B47-4B23-BFB6-8F35024C66FC}" destId="{E7014688-132C-4FB8-B05C-BF1597D54219}" srcOrd="1" destOrd="0" presId="urn:microsoft.com/office/officeart/2005/8/layout/hList7"/>
    <dgm:cxn modelId="{14AABEFC-ADDE-429A-A8F8-3EEFEDDF14E5}" type="presParOf" srcId="{BD787424-6B47-4B23-BFB6-8F35024C66FC}" destId="{92A834A9-948A-42C3-9C55-40FDC0A3B0B8}" srcOrd="2" destOrd="0" presId="urn:microsoft.com/office/officeart/2005/8/layout/hList7"/>
    <dgm:cxn modelId="{DCBE746B-4A92-4F62-BE3F-9B6C7C5F004A}" type="presParOf" srcId="{BD787424-6B47-4B23-BFB6-8F35024C66FC}" destId="{BC99E799-988B-45E2-92BF-9F02954D70B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F13C67-963E-4658-B5FF-F0EF7BD3748B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4214D10-6E24-4BF7-AE70-1FB73B5D9F53}">
      <dgm:prSet phldrT="[Текст]" custT="1"/>
      <dgm:spPr/>
      <dgm:t>
        <a:bodyPr/>
        <a:lstStyle/>
        <a:p>
          <a:r>
            <a:rPr lang="ru-RU" sz="1600" dirty="0" smtClean="0"/>
            <a:t>Родительские собрания</a:t>
          </a:r>
          <a:endParaRPr lang="ru-RU" sz="1600" dirty="0"/>
        </a:p>
      </dgm:t>
    </dgm:pt>
    <dgm:pt modelId="{D8D44CE5-B449-43F9-896C-4E152489D704}" type="parTrans" cxnId="{877611F3-EF45-4B3C-ABCB-BAEC1D21BAAA}">
      <dgm:prSet/>
      <dgm:spPr/>
      <dgm:t>
        <a:bodyPr/>
        <a:lstStyle/>
        <a:p>
          <a:endParaRPr lang="ru-RU"/>
        </a:p>
      </dgm:t>
    </dgm:pt>
    <dgm:pt modelId="{F124DCE7-8243-4149-B742-49B6E92C592E}" type="sibTrans" cxnId="{877611F3-EF45-4B3C-ABCB-BAEC1D21BAAA}">
      <dgm:prSet/>
      <dgm:spPr/>
      <dgm:t>
        <a:bodyPr/>
        <a:lstStyle/>
        <a:p>
          <a:endParaRPr lang="ru-RU"/>
        </a:p>
      </dgm:t>
    </dgm:pt>
    <dgm:pt modelId="{0A60E887-3761-4447-A471-183E2912A948}">
      <dgm:prSet phldrT="[Текст]" custT="1"/>
      <dgm:spPr/>
      <dgm:t>
        <a:bodyPr/>
        <a:lstStyle/>
        <a:p>
          <a:r>
            <a:rPr lang="ru-RU" sz="1600" dirty="0" smtClean="0"/>
            <a:t>открытые показы воспитательно-образовательного процесса; </a:t>
          </a:r>
          <a:endParaRPr lang="ru-RU" sz="1600" dirty="0"/>
        </a:p>
      </dgm:t>
    </dgm:pt>
    <dgm:pt modelId="{8F2A0596-A2FF-4545-A25C-E0A2575442A4}" type="parTrans" cxnId="{B461482E-AFC0-4678-B5ED-FC55B9447C0F}">
      <dgm:prSet/>
      <dgm:spPr/>
      <dgm:t>
        <a:bodyPr/>
        <a:lstStyle/>
        <a:p>
          <a:endParaRPr lang="ru-RU"/>
        </a:p>
      </dgm:t>
    </dgm:pt>
    <dgm:pt modelId="{BD642BB7-AC4D-4318-8BFC-6559DA9E4034}" type="sibTrans" cxnId="{B461482E-AFC0-4678-B5ED-FC55B9447C0F}">
      <dgm:prSet/>
      <dgm:spPr/>
      <dgm:t>
        <a:bodyPr/>
        <a:lstStyle/>
        <a:p>
          <a:endParaRPr lang="ru-RU"/>
        </a:p>
      </dgm:t>
    </dgm:pt>
    <dgm:pt modelId="{F1E98318-B69C-427D-A458-9DDC606A16DB}">
      <dgm:prSet/>
      <dgm:spPr/>
      <dgm:t>
        <a:bodyPr/>
        <a:lstStyle/>
        <a:p>
          <a:r>
            <a:rPr lang="ru-RU" dirty="0" smtClean="0"/>
            <a:t>проведение совместных мероприятий:</a:t>
          </a:r>
          <a:endParaRPr lang="ru-RU" dirty="0"/>
        </a:p>
      </dgm:t>
    </dgm:pt>
    <dgm:pt modelId="{052A149E-8D1A-4F8F-86D5-3EE7916DD3CE}" type="parTrans" cxnId="{6A898AA3-0721-46E6-9C3D-07E4FEDB7914}">
      <dgm:prSet/>
      <dgm:spPr/>
      <dgm:t>
        <a:bodyPr/>
        <a:lstStyle/>
        <a:p>
          <a:endParaRPr lang="ru-RU"/>
        </a:p>
      </dgm:t>
    </dgm:pt>
    <dgm:pt modelId="{9C6C0012-7024-4258-858A-EA34F80E6F08}" type="sibTrans" cxnId="{6A898AA3-0721-46E6-9C3D-07E4FEDB7914}">
      <dgm:prSet/>
      <dgm:spPr/>
      <dgm:t>
        <a:bodyPr/>
        <a:lstStyle/>
        <a:p>
          <a:endParaRPr lang="ru-RU"/>
        </a:p>
      </dgm:t>
    </dgm:pt>
    <dgm:pt modelId="{67C63407-417D-495F-B15B-1CB9D9A80F99}">
      <dgm:prSet custT="1"/>
      <dgm:spPr/>
      <dgm:t>
        <a:bodyPr/>
        <a:lstStyle/>
        <a:p>
          <a:r>
            <a:rPr lang="ru-RU" sz="1200" dirty="0" smtClean="0"/>
            <a:t>«</a:t>
          </a:r>
          <a:r>
            <a:rPr lang="ru-RU" sz="1600" dirty="0" smtClean="0"/>
            <a:t>Покровская ярмарка»,</a:t>
          </a:r>
          <a:endParaRPr lang="ru-RU" sz="1600" dirty="0"/>
        </a:p>
      </dgm:t>
    </dgm:pt>
    <dgm:pt modelId="{01E9EAAD-33C4-4CE6-AAD9-71CF77E2757D}" type="parTrans" cxnId="{90096F22-63BC-44B1-9FAA-05C2A16EFBF4}">
      <dgm:prSet/>
      <dgm:spPr/>
      <dgm:t>
        <a:bodyPr/>
        <a:lstStyle/>
        <a:p>
          <a:endParaRPr lang="ru-RU"/>
        </a:p>
      </dgm:t>
    </dgm:pt>
    <dgm:pt modelId="{50401AC0-5C98-4914-B1FA-6E4C01F6E217}" type="sibTrans" cxnId="{90096F22-63BC-44B1-9FAA-05C2A16EFBF4}">
      <dgm:prSet/>
      <dgm:spPr/>
      <dgm:t>
        <a:bodyPr/>
        <a:lstStyle/>
        <a:p>
          <a:endParaRPr lang="ru-RU"/>
        </a:p>
      </dgm:t>
    </dgm:pt>
    <dgm:pt modelId="{3075FC6D-6C6C-48DF-B465-D406A18C605C}">
      <dgm:prSet/>
      <dgm:spPr/>
      <dgm:t>
        <a:bodyPr/>
        <a:lstStyle/>
        <a:p>
          <a:r>
            <a:rPr lang="ru-RU" dirty="0" smtClean="0"/>
            <a:t>занятия совместно с родителями </a:t>
          </a:r>
          <a:endParaRPr lang="ru-RU" dirty="0"/>
        </a:p>
      </dgm:t>
    </dgm:pt>
    <dgm:pt modelId="{09D53189-DA11-4317-BE5E-2A4F3C9C3CBF}" type="parTrans" cxnId="{3B0D2CF5-73BF-47B1-957C-BDE180527AAC}">
      <dgm:prSet/>
      <dgm:spPr/>
      <dgm:t>
        <a:bodyPr/>
        <a:lstStyle/>
        <a:p>
          <a:endParaRPr lang="ru-RU"/>
        </a:p>
      </dgm:t>
    </dgm:pt>
    <dgm:pt modelId="{56CAB128-8DCE-404F-8009-12A11407A81C}" type="sibTrans" cxnId="{3B0D2CF5-73BF-47B1-957C-BDE180527AAC}">
      <dgm:prSet/>
      <dgm:spPr/>
      <dgm:t>
        <a:bodyPr/>
        <a:lstStyle/>
        <a:p>
          <a:endParaRPr lang="ru-RU"/>
        </a:p>
      </dgm:t>
    </dgm:pt>
    <dgm:pt modelId="{D47578DB-5450-4D63-A537-55CB5DDAEA4C}">
      <dgm:prSet custT="1"/>
      <dgm:spPr/>
      <dgm:t>
        <a:bodyPr/>
        <a:lstStyle/>
        <a:p>
          <a:r>
            <a:rPr lang="ru-RU" sz="1200" dirty="0" smtClean="0"/>
            <a:t>индивидуальные консультации специалистов; </a:t>
          </a:r>
          <a:endParaRPr lang="ru-RU" sz="1200" dirty="0"/>
        </a:p>
      </dgm:t>
    </dgm:pt>
    <dgm:pt modelId="{B9496844-4042-43E8-98E3-C3744ECEB9DE}" type="parTrans" cxnId="{C4069504-8764-4C49-9CEC-C42349AE4365}">
      <dgm:prSet/>
      <dgm:spPr/>
      <dgm:t>
        <a:bodyPr/>
        <a:lstStyle/>
        <a:p>
          <a:endParaRPr lang="ru-RU"/>
        </a:p>
      </dgm:t>
    </dgm:pt>
    <dgm:pt modelId="{912DD7D4-5204-4299-AF73-98AE31B131FA}" type="sibTrans" cxnId="{C4069504-8764-4C49-9CEC-C42349AE4365}">
      <dgm:prSet/>
      <dgm:spPr/>
      <dgm:t>
        <a:bodyPr/>
        <a:lstStyle/>
        <a:p>
          <a:endParaRPr lang="ru-RU"/>
        </a:p>
      </dgm:t>
    </dgm:pt>
    <dgm:pt modelId="{E988531F-6D66-47CD-B1F9-27DAD6B5A60E}">
      <dgm:prSet/>
      <dgm:spPr/>
      <dgm:t>
        <a:bodyPr/>
        <a:lstStyle/>
        <a:p>
          <a:r>
            <a:rPr lang="ru-RU" dirty="0" smtClean="0"/>
            <a:t>наглядные виды работы:</a:t>
          </a:r>
          <a:endParaRPr lang="ru-RU" dirty="0"/>
        </a:p>
      </dgm:t>
    </dgm:pt>
    <dgm:pt modelId="{12022AB0-E21E-43DD-9CF0-ACF7BECDD0C7}" type="parTrans" cxnId="{5314F8E2-C35F-48B6-A0B5-504503692A5D}">
      <dgm:prSet/>
      <dgm:spPr/>
      <dgm:t>
        <a:bodyPr/>
        <a:lstStyle/>
        <a:p>
          <a:endParaRPr lang="ru-RU"/>
        </a:p>
      </dgm:t>
    </dgm:pt>
    <dgm:pt modelId="{1B1B9217-9CC0-4C56-B4F6-959AE2376BBB}" type="sibTrans" cxnId="{5314F8E2-C35F-48B6-A0B5-504503692A5D}">
      <dgm:prSet/>
      <dgm:spPr/>
      <dgm:t>
        <a:bodyPr/>
        <a:lstStyle/>
        <a:p>
          <a:endParaRPr lang="ru-RU"/>
        </a:p>
      </dgm:t>
    </dgm:pt>
    <dgm:pt modelId="{47FEF1DE-1C42-4953-AFCC-B58B1BEB559D}">
      <dgm:prSet/>
      <dgm:spPr/>
      <dgm:t>
        <a:bodyPr/>
        <a:lstStyle/>
        <a:p>
          <a:r>
            <a:rPr lang="ru-RU" dirty="0" smtClean="0"/>
            <a:t>экскурсии</a:t>
          </a:r>
          <a:endParaRPr lang="ru-RU" dirty="0"/>
        </a:p>
      </dgm:t>
    </dgm:pt>
    <dgm:pt modelId="{82667711-639B-448E-9C6C-59DC1E71693E}" type="parTrans" cxnId="{100F8B47-451C-4502-B06D-7F1D756D4672}">
      <dgm:prSet/>
      <dgm:spPr/>
      <dgm:t>
        <a:bodyPr/>
        <a:lstStyle/>
        <a:p>
          <a:endParaRPr lang="ru-RU"/>
        </a:p>
      </dgm:t>
    </dgm:pt>
    <dgm:pt modelId="{F82E258F-B720-4103-859F-DB9222E7A50D}" type="sibTrans" cxnId="{100F8B47-451C-4502-B06D-7F1D756D4672}">
      <dgm:prSet/>
      <dgm:spPr/>
      <dgm:t>
        <a:bodyPr/>
        <a:lstStyle/>
        <a:p>
          <a:endParaRPr lang="ru-RU"/>
        </a:p>
      </dgm:t>
    </dgm:pt>
    <dgm:pt modelId="{E0084EC4-101E-402D-B0FF-3A32696A79BE}">
      <dgm:prSet custT="1"/>
      <dgm:spPr/>
      <dgm:t>
        <a:bodyPr/>
        <a:lstStyle/>
        <a:p>
          <a:r>
            <a:rPr lang="ru-RU" sz="1600" dirty="0" smtClean="0"/>
            <a:t>«Рождественские поделки и открытки», </a:t>
          </a:r>
          <a:endParaRPr lang="ru-RU" sz="1600" dirty="0"/>
        </a:p>
      </dgm:t>
    </dgm:pt>
    <dgm:pt modelId="{F94F7A12-C141-4C89-8571-4A53C53BE65C}" type="parTrans" cxnId="{6C2E0653-47C9-4A47-9284-AECB011A6460}">
      <dgm:prSet/>
      <dgm:spPr/>
      <dgm:t>
        <a:bodyPr/>
        <a:lstStyle/>
        <a:p>
          <a:endParaRPr lang="ru-RU"/>
        </a:p>
      </dgm:t>
    </dgm:pt>
    <dgm:pt modelId="{97DD9EF8-468A-4073-AC6F-573F5C8C8E88}" type="sibTrans" cxnId="{6C2E0653-47C9-4A47-9284-AECB011A6460}">
      <dgm:prSet/>
      <dgm:spPr/>
      <dgm:t>
        <a:bodyPr/>
        <a:lstStyle/>
        <a:p>
          <a:endParaRPr lang="ru-RU"/>
        </a:p>
      </dgm:t>
    </dgm:pt>
    <dgm:pt modelId="{E3213165-AE06-4F97-9B57-9517431CB80C}">
      <dgm:prSet custT="1"/>
      <dgm:spPr/>
      <dgm:t>
        <a:bodyPr/>
        <a:lstStyle/>
        <a:p>
          <a:r>
            <a:rPr lang="ru-RU" sz="1600" dirty="0" smtClean="0"/>
            <a:t>«Светлая Пасха», </a:t>
          </a:r>
          <a:endParaRPr lang="ru-RU" sz="1600" dirty="0"/>
        </a:p>
      </dgm:t>
    </dgm:pt>
    <dgm:pt modelId="{316027E6-6062-4712-8724-AC2437205A49}" type="parTrans" cxnId="{613E6B29-1ECA-4F80-948F-B4AFC0984079}">
      <dgm:prSet/>
      <dgm:spPr/>
      <dgm:t>
        <a:bodyPr/>
        <a:lstStyle/>
        <a:p>
          <a:endParaRPr lang="ru-RU"/>
        </a:p>
      </dgm:t>
    </dgm:pt>
    <dgm:pt modelId="{A9412BDB-AF7C-4DFF-935B-5F087D3797F5}" type="sibTrans" cxnId="{613E6B29-1ECA-4F80-948F-B4AFC0984079}">
      <dgm:prSet/>
      <dgm:spPr/>
      <dgm:t>
        <a:bodyPr/>
        <a:lstStyle/>
        <a:p>
          <a:endParaRPr lang="ru-RU"/>
        </a:p>
      </dgm:t>
    </dgm:pt>
    <dgm:pt modelId="{8C250EC4-7BEF-4F7D-B56E-C409571A3168}">
      <dgm:prSet custT="1"/>
      <dgm:spPr/>
      <dgm:t>
        <a:bodyPr/>
        <a:lstStyle/>
        <a:p>
          <a:r>
            <a:rPr lang="ru-RU" sz="1600" dirty="0" smtClean="0"/>
            <a:t>участие в благотворительных акциях</a:t>
          </a:r>
          <a:endParaRPr lang="ru-RU" sz="1600" dirty="0"/>
        </a:p>
      </dgm:t>
    </dgm:pt>
    <dgm:pt modelId="{78D895C3-9BB2-4028-87E5-8C9D14B0B70B}" type="parTrans" cxnId="{D4AA012C-6346-4156-8EE9-FCCBF66A86A3}">
      <dgm:prSet/>
      <dgm:spPr/>
      <dgm:t>
        <a:bodyPr/>
        <a:lstStyle/>
        <a:p>
          <a:endParaRPr lang="ru-RU"/>
        </a:p>
      </dgm:t>
    </dgm:pt>
    <dgm:pt modelId="{8434A855-1771-4EA8-B807-67EBA38BE7FA}" type="sibTrans" cxnId="{D4AA012C-6346-4156-8EE9-FCCBF66A86A3}">
      <dgm:prSet/>
      <dgm:spPr/>
      <dgm:t>
        <a:bodyPr/>
        <a:lstStyle/>
        <a:p>
          <a:endParaRPr lang="ru-RU"/>
        </a:p>
      </dgm:t>
    </dgm:pt>
    <dgm:pt modelId="{52F90A31-F581-4396-9E99-31BC55395C70}">
      <dgm:prSet custT="1"/>
      <dgm:spPr/>
      <dgm:t>
        <a:bodyPr/>
        <a:lstStyle/>
        <a:p>
          <a:r>
            <a:rPr lang="ru-RU" sz="1200" dirty="0" smtClean="0"/>
            <a:t>анкетирование и тестирование родителей с целью выявления ошибок и коррекции процесса духовно-нравственного воспитания в семье;  </a:t>
          </a:r>
          <a:endParaRPr lang="ru-RU" sz="1200" dirty="0"/>
        </a:p>
      </dgm:t>
    </dgm:pt>
    <dgm:pt modelId="{8385993E-F7CB-481E-94F9-AC66B2E9563F}" type="parTrans" cxnId="{6C969B0E-AA78-4E27-99DC-AB4695BE69B5}">
      <dgm:prSet/>
      <dgm:spPr/>
      <dgm:t>
        <a:bodyPr/>
        <a:lstStyle/>
        <a:p>
          <a:endParaRPr lang="ru-RU"/>
        </a:p>
      </dgm:t>
    </dgm:pt>
    <dgm:pt modelId="{DCB70B3B-956C-4D61-9B2B-9B7EA0FAC302}" type="sibTrans" cxnId="{6C969B0E-AA78-4E27-99DC-AB4695BE69B5}">
      <dgm:prSet/>
      <dgm:spPr/>
      <dgm:t>
        <a:bodyPr/>
        <a:lstStyle/>
        <a:p>
          <a:endParaRPr lang="ru-RU"/>
        </a:p>
      </dgm:t>
    </dgm:pt>
    <dgm:pt modelId="{9DDEE288-0390-46D8-AF16-811529CE9784}">
      <dgm:prSet custT="1"/>
      <dgm:spPr/>
      <dgm:t>
        <a:bodyPr/>
        <a:lstStyle/>
        <a:p>
          <a:r>
            <a:rPr lang="ru-RU" sz="1200" dirty="0" smtClean="0"/>
            <a:t>по индивидуальным запросам</a:t>
          </a:r>
          <a:endParaRPr lang="ru-RU" sz="1200" dirty="0"/>
        </a:p>
      </dgm:t>
    </dgm:pt>
    <dgm:pt modelId="{A497ED08-A8A4-4F5E-8C37-538F9AABD9FB}" type="parTrans" cxnId="{99838632-26A8-4447-998D-F8AA511DF6A5}">
      <dgm:prSet/>
      <dgm:spPr/>
      <dgm:t>
        <a:bodyPr/>
        <a:lstStyle/>
        <a:p>
          <a:endParaRPr lang="ru-RU"/>
        </a:p>
      </dgm:t>
    </dgm:pt>
    <dgm:pt modelId="{F5A875ED-53AB-4FD1-BCC2-DE8B016529D9}" type="sibTrans" cxnId="{99838632-26A8-4447-998D-F8AA511DF6A5}">
      <dgm:prSet/>
      <dgm:spPr/>
      <dgm:t>
        <a:bodyPr/>
        <a:lstStyle/>
        <a:p>
          <a:endParaRPr lang="ru-RU"/>
        </a:p>
      </dgm:t>
    </dgm:pt>
    <dgm:pt modelId="{97F3F0F6-6696-4F10-B94C-57DFDF4514A8}">
      <dgm:prSet custT="1"/>
      <dgm:spPr/>
      <dgm:t>
        <a:bodyPr/>
        <a:lstStyle/>
        <a:p>
          <a:r>
            <a:rPr lang="ru-RU" sz="1600" dirty="0" smtClean="0"/>
            <a:t>информационные стенды для родителей,  </a:t>
          </a:r>
          <a:endParaRPr lang="ru-RU" sz="1600" dirty="0"/>
        </a:p>
      </dgm:t>
    </dgm:pt>
    <dgm:pt modelId="{DA103B83-DFB0-49B1-A17E-A331CF08149A}" type="parTrans" cxnId="{721E94DA-7BD0-4F62-9ACE-760313CEAD1A}">
      <dgm:prSet/>
      <dgm:spPr/>
      <dgm:t>
        <a:bodyPr/>
        <a:lstStyle/>
        <a:p>
          <a:endParaRPr lang="ru-RU"/>
        </a:p>
      </dgm:t>
    </dgm:pt>
    <dgm:pt modelId="{76F4EE20-62C8-4388-A15B-506E88A946FB}" type="sibTrans" cxnId="{721E94DA-7BD0-4F62-9ACE-760313CEAD1A}">
      <dgm:prSet/>
      <dgm:spPr/>
      <dgm:t>
        <a:bodyPr/>
        <a:lstStyle/>
        <a:p>
          <a:endParaRPr lang="ru-RU"/>
        </a:p>
      </dgm:t>
    </dgm:pt>
    <dgm:pt modelId="{9ABE5335-9C0E-4C5E-8C94-5C57C4DBB899}">
      <dgm:prSet custT="1"/>
      <dgm:spPr/>
      <dgm:t>
        <a:bodyPr/>
        <a:lstStyle/>
        <a:p>
          <a:r>
            <a:rPr lang="ru-RU" sz="1600" dirty="0" smtClean="0"/>
            <a:t>выставки детских работ;</a:t>
          </a:r>
          <a:endParaRPr lang="ru-RU" sz="1600" dirty="0"/>
        </a:p>
      </dgm:t>
    </dgm:pt>
    <dgm:pt modelId="{C82D1086-3A8D-4CFA-90C3-32E64218FE4C}" type="parTrans" cxnId="{60B15407-8BE9-41BB-B90C-32B96BF5E74B}">
      <dgm:prSet/>
      <dgm:spPr/>
      <dgm:t>
        <a:bodyPr/>
        <a:lstStyle/>
        <a:p>
          <a:endParaRPr lang="ru-RU"/>
        </a:p>
      </dgm:t>
    </dgm:pt>
    <dgm:pt modelId="{2746571E-0FBB-42FF-A4EE-956225C995FB}" type="sibTrans" cxnId="{60B15407-8BE9-41BB-B90C-32B96BF5E74B}">
      <dgm:prSet/>
      <dgm:spPr/>
      <dgm:t>
        <a:bodyPr/>
        <a:lstStyle/>
        <a:p>
          <a:endParaRPr lang="ru-RU"/>
        </a:p>
      </dgm:t>
    </dgm:pt>
    <dgm:pt modelId="{293DE062-4A62-42A3-B5CD-3EE7CDBBE44A}">
      <dgm:prSet custT="1"/>
      <dgm:spPr/>
      <dgm:t>
        <a:bodyPr/>
        <a:lstStyle/>
        <a:p>
          <a:r>
            <a:rPr lang="ru-RU" sz="1600" dirty="0" smtClean="0"/>
            <a:t>в музей,</a:t>
          </a:r>
          <a:endParaRPr lang="ru-RU" sz="1600" dirty="0"/>
        </a:p>
      </dgm:t>
    </dgm:pt>
    <dgm:pt modelId="{EC29BBB9-0421-4AAD-8B3C-FB263F232370}" type="parTrans" cxnId="{13FE0B29-0E61-4037-B6C4-E95D2DC90FD5}">
      <dgm:prSet/>
      <dgm:spPr/>
      <dgm:t>
        <a:bodyPr/>
        <a:lstStyle/>
        <a:p>
          <a:endParaRPr lang="ru-RU"/>
        </a:p>
      </dgm:t>
    </dgm:pt>
    <dgm:pt modelId="{BC9BE64E-827D-401C-9760-1C6C0B8CB82E}" type="sibTrans" cxnId="{13FE0B29-0E61-4037-B6C4-E95D2DC90FD5}">
      <dgm:prSet/>
      <dgm:spPr/>
      <dgm:t>
        <a:bodyPr/>
        <a:lstStyle/>
        <a:p>
          <a:endParaRPr lang="ru-RU"/>
        </a:p>
      </dgm:t>
    </dgm:pt>
    <dgm:pt modelId="{A32C2C39-96D8-4ED7-9609-58B5A4EC76BF}">
      <dgm:prSet custT="1"/>
      <dgm:spPr/>
      <dgm:t>
        <a:bodyPr/>
        <a:lstStyle/>
        <a:p>
          <a:r>
            <a:rPr lang="ru-RU" sz="1600" dirty="0" smtClean="0"/>
            <a:t>в храм</a:t>
          </a:r>
          <a:endParaRPr lang="ru-RU" sz="1600" dirty="0"/>
        </a:p>
      </dgm:t>
    </dgm:pt>
    <dgm:pt modelId="{54B6CEFB-A98D-4CD1-94A3-47C1FF6BE7B1}" type="parTrans" cxnId="{BD4AFF82-120A-45EE-8102-D0982E0A0420}">
      <dgm:prSet/>
      <dgm:spPr/>
      <dgm:t>
        <a:bodyPr/>
        <a:lstStyle/>
        <a:p>
          <a:endParaRPr lang="ru-RU"/>
        </a:p>
      </dgm:t>
    </dgm:pt>
    <dgm:pt modelId="{3F9A0830-6E4A-4FD7-A694-45FE501F9BE8}" type="sibTrans" cxnId="{BD4AFF82-120A-45EE-8102-D0982E0A0420}">
      <dgm:prSet/>
      <dgm:spPr/>
      <dgm:t>
        <a:bodyPr/>
        <a:lstStyle/>
        <a:p>
          <a:endParaRPr lang="ru-RU"/>
        </a:p>
      </dgm:t>
    </dgm:pt>
    <dgm:pt modelId="{287CC596-4E50-4EEC-9823-3C438455061E}">
      <dgm:prSet custT="1"/>
      <dgm:spPr/>
      <dgm:t>
        <a:bodyPr/>
        <a:lstStyle/>
        <a:p>
          <a:r>
            <a:rPr lang="ru-RU" sz="1600" dirty="0" smtClean="0"/>
            <a:t> в ДПЦ «Сретение», </a:t>
          </a:r>
          <a:endParaRPr lang="ru-RU" sz="1600" dirty="0"/>
        </a:p>
      </dgm:t>
    </dgm:pt>
    <dgm:pt modelId="{5EDA72F1-CDFC-474D-AC7D-7F0587FF7485}" type="parTrans" cxnId="{01EDA898-BBCA-424D-913F-40A6F8E5CEC6}">
      <dgm:prSet/>
      <dgm:spPr/>
      <dgm:t>
        <a:bodyPr/>
        <a:lstStyle/>
        <a:p>
          <a:endParaRPr lang="ru-RU"/>
        </a:p>
      </dgm:t>
    </dgm:pt>
    <dgm:pt modelId="{314F991A-E419-43F1-BE17-416107A82EE9}" type="sibTrans" cxnId="{01EDA898-BBCA-424D-913F-40A6F8E5CEC6}">
      <dgm:prSet/>
      <dgm:spPr/>
      <dgm:t>
        <a:bodyPr/>
        <a:lstStyle/>
        <a:p>
          <a:endParaRPr lang="ru-RU"/>
        </a:p>
      </dgm:t>
    </dgm:pt>
    <dgm:pt modelId="{5E0D7C47-6DBF-4AA8-B9CC-76C6B1202535}">
      <dgm:prSet custT="1"/>
      <dgm:spPr/>
      <dgm:t>
        <a:bodyPr/>
        <a:lstStyle/>
        <a:p>
          <a:r>
            <a:rPr lang="ru-RU" sz="1600" dirty="0" smtClean="0"/>
            <a:t>«День матери» </a:t>
          </a:r>
          <a:endParaRPr lang="ru-RU" sz="1600" dirty="0"/>
        </a:p>
      </dgm:t>
    </dgm:pt>
    <dgm:pt modelId="{6A5DC516-6C29-4C49-B829-9902D9C3CE5D}" type="parTrans" cxnId="{30DF9EBF-69B3-4229-B3AF-CEE69A0722EB}">
      <dgm:prSet/>
      <dgm:spPr/>
      <dgm:t>
        <a:bodyPr/>
        <a:lstStyle/>
        <a:p>
          <a:endParaRPr lang="ru-RU"/>
        </a:p>
      </dgm:t>
    </dgm:pt>
    <dgm:pt modelId="{4766ECD5-D904-4B26-8D1F-6D558E3CC50E}" type="sibTrans" cxnId="{30DF9EBF-69B3-4229-B3AF-CEE69A0722EB}">
      <dgm:prSet/>
      <dgm:spPr/>
      <dgm:t>
        <a:bodyPr/>
        <a:lstStyle/>
        <a:p>
          <a:endParaRPr lang="ru-RU"/>
        </a:p>
      </dgm:t>
    </dgm:pt>
    <dgm:pt modelId="{2D2898C0-57F5-48BB-9C1F-6319C4C7430B}">
      <dgm:prSet phldrT="[Текст]"/>
      <dgm:spPr/>
      <dgm:t>
        <a:bodyPr/>
        <a:lstStyle/>
        <a:p>
          <a:r>
            <a:rPr lang="ru-RU" dirty="0" smtClean="0"/>
            <a:t>Формы работы с родителями</a:t>
          </a:r>
          <a:endParaRPr lang="ru-RU" dirty="0"/>
        </a:p>
      </dgm:t>
    </dgm:pt>
    <dgm:pt modelId="{03159DE2-0777-4351-93D7-CBA45F3C6048}" type="sibTrans" cxnId="{360F04EF-D7B3-4B56-97E8-8C8608F5F71C}">
      <dgm:prSet/>
      <dgm:spPr/>
      <dgm:t>
        <a:bodyPr/>
        <a:lstStyle/>
        <a:p>
          <a:endParaRPr lang="ru-RU"/>
        </a:p>
      </dgm:t>
    </dgm:pt>
    <dgm:pt modelId="{903AC414-5374-4649-958C-55F9827C67A7}" type="parTrans" cxnId="{360F04EF-D7B3-4B56-97E8-8C8608F5F71C}">
      <dgm:prSet/>
      <dgm:spPr/>
      <dgm:t>
        <a:bodyPr/>
        <a:lstStyle/>
        <a:p>
          <a:endParaRPr lang="ru-RU"/>
        </a:p>
      </dgm:t>
    </dgm:pt>
    <dgm:pt modelId="{A565F070-E887-449D-A6F3-697061C319AF}" type="pres">
      <dgm:prSet presAssocID="{C1F13C67-963E-4658-B5FF-F0EF7BD3748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8AD12F0-7C9A-4F3B-A3C1-059CE1D1D96A}" type="pres">
      <dgm:prSet presAssocID="{2D2898C0-57F5-48BB-9C1F-6319C4C7430B}" presName="linNode" presStyleCnt="0"/>
      <dgm:spPr/>
    </dgm:pt>
    <dgm:pt modelId="{87D6B6BC-ED23-427E-AC60-A13AF9922A3D}" type="pres">
      <dgm:prSet presAssocID="{2D2898C0-57F5-48BB-9C1F-6319C4C7430B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F399C-13EF-47F5-80C6-FCDF663279AB}" type="pres">
      <dgm:prSet presAssocID="{2D2898C0-57F5-48BB-9C1F-6319C4C7430B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F8B8B-0181-446F-8184-C3E7916678D6}" type="pres">
      <dgm:prSet presAssocID="{03159DE2-0777-4351-93D7-CBA45F3C6048}" presName="spacing" presStyleCnt="0"/>
      <dgm:spPr/>
    </dgm:pt>
    <dgm:pt modelId="{E526F2BE-10A5-49FC-8AA1-4694CA04BC31}" type="pres">
      <dgm:prSet presAssocID="{F1E98318-B69C-427D-A458-9DDC606A16DB}" presName="linNode" presStyleCnt="0"/>
      <dgm:spPr/>
    </dgm:pt>
    <dgm:pt modelId="{6FAACCCE-BD3A-4BBF-A2EC-1C1B20765A88}" type="pres">
      <dgm:prSet presAssocID="{F1E98318-B69C-427D-A458-9DDC606A16DB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5C558-ED6C-4373-822D-E6F07637FCC8}" type="pres">
      <dgm:prSet presAssocID="{F1E98318-B69C-427D-A458-9DDC606A16DB}" presName="childShp" presStyleLbl="bgAccFollowNode1" presStyleIdx="1" presStyleCnt="5" custScaleY="163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66B99-81FF-4E38-A823-5558F6E3EE34}" type="pres">
      <dgm:prSet presAssocID="{9C6C0012-7024-4258-858A-EA34F80E6F08}" presName="spacing" presStyleCnt="0"/>
      <dgm:spPr/>
    </dgm:pt>
    <dgm:pt modelId="{A855B146-3931-4E60-A348-C8E40DC1A66B}" type="pres">
      <dgm:prSet presAssocID="{3075FC6D-6C6C-48DF-B465-D406A18C605C}" presName="linNode" presStyleCnt="0"/>
      <dgm:spPr/>
    </dgm:pt>
    <dgm:pt modelId="{859C4C6B-961B-496F-A562-BC0B9E924EB0}" type="pres">
      <dgm:prSet presAssocID="{3075FC6D-6C6C-48DF-B465-D406A18C605C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BAB5F-C2BB-4336-8CA1-4318F2B27430}" type="pres">
      <dgm:prSet presAssocID="{3075FC6D-6C6C-48DF-B465-D406A18C605C}" presName="childShp" presStyleLbl="bgAccFollowNode1" presStyleIdx="2" presStyleCnt="5" custScaleY="12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BB870-4576-419E-AF73-FD9305AB0240}" type="pres">
      <dgm:prSet presAssocID="{56CAB128-8DCE-404F-8009-12A11407A81C}" presName="spacing" presStyleCnt="0"/>
      <dgm:spPr/>
    </dgm:pt>
    <dgm:pt modelId="{3F07378D-8C59-47BE-9F5C-41142BD52403}" type="pres">
      <dgm:prSet presAssocID="{E988531F-6D66-47CD-B1F9-27DAD6B5A60E}" presName="linNode" presStyleCnt="0"/>
      <dgm:spPr/>
    </dgm:pt>
    <dgm:pt modelId="{0E04004F-6EFC-4E57-8DA2-F08FA8BCA842}" type="pres">
      <dgm:prSet presAssocID="{E988531F-6D66-47CD-B1F9-27DAD6B5A60E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70936-8445-4B0C-9217-AA8202568100}" type="pres">
      <dgm:prSet presAssocID="{E988531F-6D66-47CD-B1F9-27DAD6B5A60E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35D16-311E-4508-A4A4-D86A2D6C268A}" type="pres">
      <dgm:prSet presAssocID="{1B1B9217-9CC0-4C56-B4F6-959AE2376BBB}" presName="spacing" presStyleCnt="0"/>
      <dgm:spPr/>
    </dgm:pt>
    <dgm:pt modelId="{BEE161AB-4E79-4D16-9276-54857E663949}" type="pres">
      <dgm:prSet presAssocID="{47FEF1DE-1C42-4953-AFCC-B58B1BEB559D}" presName="linNode" presStyleCnt="0"/>
      <dgm:spPr/>
    </dgm:pt>
    <dgm:pt modelId="{34CC4EA2-6F2A-4C06-A7BF-AB220E57105B}" type="pres">
      <dgm:prSet presAssocID="{47FEF1DE-1C42-4953-AFCC-B58B1BEB559D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B10B7-2FAD-4F31-BAF8-7431A2E6B255}" type="pres">
      <dgm:prSet presAssocID="{47FEF1DE-1C42-4953-AFCC-B58B1BEB559D}" presName="childShp" presStyleLbl="bgAccFollowNode1" presStyleIdx="4" presStyleCnt="5" custScaleY="172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E643FC-162A-48BD-8A43-2F44940DF77A}" type="presOf" srcId="{2D2898C0-57F5-48BB-9C1F-6319C4C7430B}" destId="{87D6B6BC-ED23-427E-AC60-A13AF9922A3D}" srcOrd="0" destOrd="0" presId="urn:microsoft.com/office/officeart/2005/8/layout/vList6"/>
    <dgm:cxn modelId="{4EA5459F-1F14-4498-8E31-424EDC627859}" type="presOf" srcId="{293DE062-4A62-42A3-B5CD-3EE7CDBBE44A}" destId="{C92B10B7-2FAD-4F31-BAF8-7431A2E6B255}" srcOrd="0" destOrd="0" presId="urn:microsoft.com/office/officeart/2005/8/layout/vList6"/>
    <dgm:cxn modelId="{BB967C07-7F7C-4248-A5BC-E5E8C9E19EE8}" type="presOf" srcId="{9DDEE288-0390-46D8-AF16-811529CE9784}" destId="{BB0BAB5F-C2BB-4336-8CA1-4318F2B27430}" srcOrd="0" destOrd="0" presId="urn:microsoft.com/office/officeart/2005/8/layout/vList6"/>
    <dgm:cxn modelId="{FA30C384-A8CC-4073-B871-9B6B5EE4EBAE}" type="presOf" srcId="{E988531F-6D66-47CD-B1F9-27DAD6B5A60E}" destId="{0E04004F-6EFC-4E57-8DA2-F08FA8BCA842}" srcOrd="0" destOrd="0" presId="urn:microsoft.com/office/officeart/2005/8/layout/vList6"/>
    <dgm:cxn modelId="{360F04EF-D7B3-4B56-97E8-8C8608F5F71C}" srcId="{C1F13C67-963E-4658-B5FF-F0EF7BD3748B}" destId="{2D2898C0-57F5-48BB-9C1F-6319C4C7430B}" srcOrd="0" destOrd="0" parTransId="{903AC414-5374-4649-958C-55F9827C67A7}" sibTransId="{03159DE2-0777-4351-93D7-CBA45F3C6048}"/>
    <dgm:cxn modelId="{30DF9EBF-69B3-4229-B3AF-CEE69A0722EB}" srcId="{F1E98318-B69C-427D-A458-9DDC606A16DB}" destId="{5E0D7C47-6DBF-4AA8-B9CC-76C6B1202535}" srcOrd="1" destOrd="0" parTransId="{6A5DC516-6C29-4C49-B829-9902D9C3CE5D}" sibTransId="{4766ECD5-D904-4B26-8D1F-6D558E3CC50E}"/>
    <dgm:cxn modelId="{99838632-26A8-4447-998D-F8AA511DF6A5}" srcId="{3075FC6D-6C6C-48DF-B465-D406A18C605C}" destId="{9DDEE288-0390-46D8-AF16-811529CE9784}" srcOrd="0" destOrd="0" parTransId="{A497ED08-A8A4-4F5E-8C37-538F9AABD9FB}" sibTransId="{F5A875ED-53AB-4FD1-BCC2-DE8B016529D9}"/>
    <dgm:cxn modelId="{3B0D2CF5-73BF-47B1-957C-BDE180527AAC}" srcId="{C1F13C67-963E-4658-B5FF-F0EF7BD3748B}" destId="{3075FC6D-6C6C-48DF-B465-D406A18C605C}" srcOrd="2" destOrd="0" parTransId="{09D53189-DA11-4317-BE5E-2A4F3C9C3CBF}" sibTransId="{56CAB128-8DCE-404F-8009-12A11407A81C}"/>
    <dgm:cxn modelId="{6A898AA3-0721-46E6-9C3D-07E4FEDB7914}" srcId="{C1F13C67-963E-4658-B5FF-F0EF7BD3748B}" destId="{F1E98318-B69C-427D-A458-9DDC606A16DB}" srcOrd="1" destOrd="0" parTransId="{052A149E-8D1A-4F8F-86D5-3EE7916DD3CE}" sibTransId="{9C6C0012-7024-4258-858A-EA34F80E6F08}"/>
    <dgm:cxn modelId="{E88B88F7-2558-44B8-AE15-B89D0E795ACA}" type="presOf" srcId="{5E0D7C47-6DBF-4AA8-B9CC-76C6B1202535}" destId="{BA05C558-ED6C-4373-822D-E6F07637FCC8}" srcOrd="0" destOrd="1" presId="urn:microsoft.com/office/officeart/2005/8/layout/vList6"/>
    <dgm:cxn modelId="{2DE1067F-1FEB-4595-994F-03B66B07045E}" type="presOf" srcId="{9ABE5335-9C0E-4C5E-8C94-5C57C4DBB899}" destId="{6A970936-8445-4B0C-9217-AA8202568100}" srcOrd="0" destOrd="1" presId="urn:microsoft.com/office/officeart/2005/8/layout/vList6"/>
    <dgm:cxn modelId="{6C2E0653-47C9-4A47-9284-AECB011A6460}" srcId="{F1E98318-B69C-427D-A458-9DDC606A16DB}" destId="{E0084EC4-101E-402D-B0FF-3A32696A79BE}" srcOrd="2" destOrd="0" parTransId="{F94F7A12-C141-4C89-8571-4A53C53BE65C}" sibTransId="{97DD9EF8-468A-4073-AC6F-573F5C8C8E88}"/>
    <dgm:cxn modelId="{D4AA012C-6346-4156-8EE9-FCCBF66A86A3}" srcId="{F1E98318-B69C-427D-A458-9DDC606A16DB}" destId="{8C250EC4-7BEF-4F7D-B56E-C409571A3168}" srcOrd="4" destOrd="0" parTransId="{78D895C3-9BB2-4028-87E5-8C9D14B0B70B}" sibTransId="{8434A855-1771-4EA8-B807-67EBA38BE7FA}"/>
    <dgm:cxn modelId="{BD4AFF82-120A-45EE-8102-D0982E0A0420}" srcId="{47FEF1DE-1C42-4953-AFCC-B58B1BEB559D}" destId="{A32C2C39-96D8-4ED7-9609-58B5A4EC76BF}" srcOrd="2" destOrd="0" parTransId="{54B6CEFB-A98D-4CD1-94A3-47C1FF6BE7B1}" sibTransId="{3F9A0830-6E4A-4FD7-A694-45FE501F9BE8}"/>
    <dgm:cxn modelId="{224D5DA2-B7EF-4826-A9CC-59C68A5A3222}" type="presOf" srcId="{52F90A31-F581-4396-9E99-31BC55395C70}" destId="{BB0BAB5F-C2BB-4336-8CA1-4318F2B27430}" srcOrd="0" destOrd="1" presId="urn:microsoft.com/office/officeart/2005/8/layout/vList6"/>
    <dgm:cxn modelId="{100F8B47-451C-4502-B06D-7F1D756D4672}" srcId="{C1F13C67-963E-4658-B5FF-F0EF7BD3748B}" destId="{47FEF1DE-1C42-4953-AFCC-B58B1BEB559D}" srcOrd="4" destOrd="0" parTransId="{82667711-639B-448E-9C6C-59DC1E71693E}" sibTransId="{F82E258F-B720-4103-859F-DB9222E7A50D}"/>
    <dgm:cxn modelId="{C4069504-8764-4C49-9CEC-C42349AE4365}" srcId="{3075FC6D-6C6C-48DF-B465-D406A18C605C}" destId="{D47578DB-5450-4D63-A537-55CB5DDAEA4C}" srcOrd="2" destOrd="0" parTransId="{B9496844-4042-43E8-98E3-C3744ECEB9DE}" sibTransId="{912DD7D4-5204-4299-AF73-98AE31B131FA}"/>
    <dgm:cxn modelId="{A6B8F596-BDFA-4685-9F6E-073967316BE3}" type="presOf" srcId="{F1E98318-B69C-427D-A458-9DDC606A16DB}" destId="{6FAACCCE-BD3A-4BBF-A2EC-1C1B20765A88}" srcOrd="0" destOrd="0" presId="urn:microsoft.com/office/officeart/2005/8/layout/vList6"/>
    <dgm:cxn modelId="{8467A44F-B7E9-47FB-86A1-C4FDB1943CE7}" type="presOf" srcId="{E3213165-AE06-4F97-9B57-9517431CB80C}" destId="{BA05C558-ED6C-4373-822D-E6F07637FCC8}" srcOrd="0" destOrd="3" presId="urn:microsoft.com/office/officeart/2005/8/layout/vList6"/>
    <dgm:cxn modelId="{60B15407-8BE9-41BB-B90C-32B96BF5E74B}" srcId="{E988531F-6D66-47CD-B1F9-27DAD6B5A60E}" destId="{9ABE5335-9C0E-4C5E-8C94-5C57C4DBB899}" srcOrd="1" destOrd="0" parTransId="{C82D1086-3A8D-4CFA-90C3-32E64218FE4C}" sibTransId="{2746571E-0FBB-42FF-A4EE-956225C995FB}"/>
    <dgm:cxn modelId="{F01EB130-5D4B-4B2E-9D70-C2D2FA1CFCF0}" type="presOf" srcId="{8C250EC4-7BEF-4F7D-B56E-C409571A3168}" destId="{BA05C558-ED6C-4373-822D-E6F07637FCC8}" srcOrd="0" destOrd="4" presId="urn:microsoft.com/office/officeart/2005/8/layout/vList6"/>
    <dgm:cxn modelId="{B461482E-AFC0-4678-B5ED-FC55B9447C0F}" srcId="{2D2898C0-57F5-48BB-9C1F-6319C4C7430B}" destId="{0A60E887-3761-4447-A471-183E2912A948}" srcOrd="1" destOrd="0" parTransId="{8F2A0596-A2FF-4545-A25C-E0A2575442A4}" sibTransId="{BD642BB7-AC4D-4318-8BFC-6559DA9E4034}"/>
    <dgm:cxn modelId="{ECF2293D-F89D-4587-BA43-A28AB53B9C84}" type="presOf" srcId="{E0084EC4-101E-402D-B0FF-3A32696A79BE}" destId="{BA05C558-ED6C-4373-822D-E6F07637FCC8}" srcOrd="0" destOrd="2" presId="urn:microsoft.com/office/officeart/2005/8/layout/vList6"/>
    <dgm:cxn modelId="{90096F22-63BC-44B1-9FAA-05C2A16EFBF4}" srcId="{F1E98318-B69C-427D-A458-9DDC606A16DB}" destId="{67C63407-417D-495F-B15B-1CB9D9A80F99}" srcOrd="0" destOrd="0" parTransId="{01E9EAAD-33C4-4CE6-AAD9-71CF77E2757D}" sibTransId="{50401AC0-5C98-4914-B1FA-6E4C01F6E217}"/>
    <dgm:cxn modelId="{47F2D04F-F115-4FCD-9B1D-59E434362BBD}" type="presOf" srcId="{3075FC6D-6C6C-48DF-B465-D406A18C605C}" destId="{859C4C6B-961B-496F-A562-BC0B9E924EB0}" srcOrd="0" destOrd="0" presId="urn:microsoft.com/office/officeart/2005/8/layout/vList6"/>
    <dgm:cxn modelId="{B1C09F03-4475-43D7-9D8D-8A7FB2EB6660}" type="presOf" srcId="{A32C2C39-96D8-4ED7-9609-58B5A4EC76BF}" destId="{C92B10B7-2FAD-4F31-BAF8-7431A2E6B255}" srcOrd="0" destOrd="2" presId="urn:microsoft.com/office/officeart/2005/8/layout/vList6"/>
    <dgm:cxn modelId="{2BE31929-EC83-409A-BB79-F765BC87ECEC}" type="presOf" srcId="{0A60E887-3761-4447-A471-183E2912A948}" destId="{7C5F399C-13EF-47F5-80C6-FCDF663279AB}" srcOrd="0" destOrd="1" presId="urn:microsoft.com/office/officeart/2005/8/layout/vList6"/>
    <dgm:cxn modelId="{E40B6A73-D046-4C35-8DC4-73DB0B551455}" type="presOf" srcId="{C1F13C67-963E-4658-B5FF-F0EF7BD3748B}" destId="{A565F070-E887-449D-A6F3-697061C319AF}" srcOrd="0" destOrd="0" presId="urn:microsoft.com/office/officeart/2005/8/layout/vList6"/>
    <dgm:cxn modelId="{7436B819-27D9-4A14-9265-2F929ED6D2DB}" type="presOf" srcId="{D47578DB-5450-4D63-A537-55CB5DDAEA4C}" destId="{BB0BAB5F-C2BB-4336-8CA1-4318F2B27430}" srcOrd="0" destOrd="2" presId="urn:microsoft.com/office/officeart/2005/8/layout/vList6"/>
    <dgm:cxn modelId="{5314F8E2-C35F-48B6-A0B5-504503692A5D}" srcId="{C1F13C67-963E-4658-B5FF-F0EF7BD3748B}" destId="{E988531F-6D66-47CD-B1F9-27DAD6B5A60E}" srcOrd="3" destOrd="0" parTransId="{12022AB0-E21E-43DD-9CF0-ACF7BECDD0C7}" sibTransId="{1B1B9217-9CC0-4C56-B4F6-959AE2376BBB}"/>
    <dgm:cxn modelId="{13FE0B29-0E61-4037-B6C4-E95D2DC90FD5}" srcId="{47FEF1DE-1C42-4953-AFCC-B58B1BEB559D}" destId="{293DE062-4A62-42A3-B5CD-3EE7CDBBE44A}" srcOrd="0" destOrd="0" parTransId="{EC29BBB9-0421-4AAD-8B3C-FB263F232370}" sibTransId="{BC9BE64E-827D-401C-9760-1C6C0B8CB82E}"/>
    <dgm:cxn modelId="{E1C70553-6ED0-4112-B507-B979B90E1D5C}" type="presOf" srcId="{287CC596-4E50-4EEC-9823-3C438455061E}" destId="{C92B10B7-2FAD-4F31-BAF8-7431A2E6B255}" srcOrd="0" destOrd="1" presId="urn:microsoft.com/office/officeart/2005/8/layout/vList6"/>
    <dgm:cxn modelId="{427A2872-C4B8-430C-8D9E-35761D7B780F}" type="presOf" srcId="{97F3F0F6-6696-4F10-B94C-57DFDF4514A8}" destId="{6A970936-8445-4B0C-9217-AA8202568100}" srcOrd="0" destOrd="0" presId="urn:microsoft.com/office/officeart/2005/8/layout/vList6"/>
    <dgm:cxn modelId="{6C969B0E-AA78-4E27-99DC-AB4695BE69B5}" srcId="{3075FC6D-6C6C-48DF-B465-D406A18C605C}" destId="{52F90A31-F581-4396-9E99-31BC55395C70}" srcOrd="1" destOrd="0" parTransId="{8385993E-F7CB-481E-94F9-AC66B2E9563F}" sibTransId="{DCB70B3B-956C-4D61-9B2B-9B7EA0FAC302}"/>
    <dgm:cxn modelId="{613E6B29-1ECA-4F80-948F-B4AFC0984079}" srcId="{F1E98318-B69C-427D-A458-9DDC606A16DB}" destId="{E3213165-AE06-4F97-9B57-9517431CB80C}" srcOrd="3" destOrd="0" parTransId="{316027E6-6062-4712-8724-AC2437205A49}" sibTransId="{A9412BDB-AF7C-4DFF-935B-5F087D3797F5}"/>
    <dgm:cxn modelId="{10A176E3-70D3-4CCC-9730-360439FD3180}" type="presOf" srcId="{47FEF1DE-1C42-4953-AFCC-B58B1BEB559D}" destId="{34CC4EA2-6F2A-4C06-A7BF-AB220E57105B}" srcOrd="0" destOrd="0" presId="urn:microsoft.com/office/officeart/2005/8/layout/vList6"/>
    <dgm:cxn modelId="{B73909A6-2BC1-4AF5-849F-D984AF72A7E5}" type="presOf" srcId="{04214D10-6E24-4BF7-AE70-1FB73B5D9F53}" destId="{7C5F399C-13EF-47F5-80C6-FCDF663279AB}" srcOrd="0" destOrd="0" presId="urn:microsoft.com/office/officeart/2005/8/layout/vList6"/>
    <dgm:cxn modelId="{721E94DA-7BD0-4F62-9ACE-760313CEAD1A}" srcId="{E988531F-6D66-47CD-B1F9-27DAD6B5A60E}" destId="{97F3F0F6-6696-4F10-B94C-57DFDF4514A8}" srcOrd="0" destOrd="0" parTransId="{DA103B83-DFB0-49B1-A17E-A331CF08149A}" sibTransId="{76F4EE20-62C8-4388-A15B-506E88A946FB}"/>
    <dgm:cxn modelId="{01EDA898-BBCA-424D-913F-40A6F8E5CEC6}" srcId="{47FEF1DE-1C42-4953-AFCC-B58B1BEB559D}" destId="{287CC596-4E50-4EEC-9823-3C438455061E}" srcOrd="1" destOrd="0" parTransId="{5EDA72F1-CDFC-474D-AC7D-7F0587FF7485}" sibTransId="{314F991A-E419-43F1-BE17-416107A82EE9}"/>
    <dgm:cxn modelId="{877611F3-EF45-4B3C-ABCB-BAEC1D21BAAA}" srcId="{2D2898C0-57F5-48BB-9C1F-6319C4C7430B}" destId="{04214D10-6E24-4BF7-AE70-1FB73B5D9F53}" srcOrd="0" destOrd="0" parTransId="{D8D44CE5-B449-43F9-896C-4E152489D704}" sibTransId="{F124DCE7-8243-4149-B742-49B6E92C592E}"/>
    <dgm:cxn modelId="{6D41966A-E683-4FF3-BC5E-B8994C00CCC8}" type="presOf" srcId="{67C63407-417D-495F-B15B-1CB9D9A80F99}" destId="{BA05C558-ED6C-4373-822D-E6F07637FCC8}" srcOrd="0" destOrd="0" presId="urn:microsoft.com/office/officeart/2005/8/layout/vList6"/>
    <dgm:cxn modelId="{D00DC7C5-E48F-4696-9D71-8C6B8267E530}" type="presParOf" srcId="{A565F070-E887-449D-A6F3-697061C319AF}" destId="{D8AD12F0-7C9A-4F3B-A3C1-059CE1D1D96A}" srcOrd="0" destOrd="0" presId="urn:microsoft.com/office/officeart/2005/8/layout/vList6"/>
    <dgm:cxn modelId="{8C1106EF-E437-49D8-BE84-83533A3DF770}" type="presParOf" srcId="{D8AD12F0-7C9A-4F3B-A3C1-059CE1D1D96A}" destId="{87D6B6BC-ED23-427E-AC60-A13AF9922A3D}" srcOrd="0" destOrd="0" presId="urn:microsoft.com/office/officeart/2005/8/layout/vList6"/>
    <dgm:cxn modelId="{5D6DFA05-9A9D-41A6-87B0-928C53F5E0D4}" type="presParOf" srcId="{D8AD12F0-7C9A-4F3B-A3C1-059CE1D1D96A}" destId="{7C5F399C-13EF-47F5-80C6-FCDF663279AB}" srcOrd="1" destOrd="0" presId="urn:microsoft.com/office/officeart/2005/8/layout/vList6"/>
    <dgm:cxn modelId="{B17FE525-FA89-41E7-901D-58C1D5732A33}" type="presParOf" srcId="{A565F070-E887-449D-A6F3-697061C319AF}" destId="{A24F8B8B-0181-446F-8184-C3E7916678D6}" srcOrd="1" destOrd="0" presId="urn:microsoft.com/office/officeart/2005/8/layout/vList6"/>
    <dgm:cxn modelId="{47C50B10-F857-4E0F-B235-E75A8D24BA5E}" type="presParOf" srcId="{A565F070-E887-449D-A6F3-697061C319AF}" destId="{E526F2BE-10A5-49FC-8AA1-4694CA04BC31}" srcOrd="2" destOrd="0" presId="urn:microsoft.com/office/officeart/2005/8/layout/vList6"/>
    <dgm:cxn modelId="{1071133A-6011-44C5-A25C-5283E9E7B07F}" type="presParOf" srcId="{E526F2BE-10A5-49FC-8AA1-4694CA04BC31}" destId="{6FAACCCE-BD3A-4BBF-A2EC-1C1B20765A88}" srcOrd="0" destOrd="0" presId="urn:microsoft.com/office/officeart/2005/8/layout/vList6"/>
    <dgm:cxn modelId="{D36082BF-2085-4675-B034-410FF8F21B37}" type="presParOf" srcId="{E526F2BE-10A5-49FC-8AA1-4694CA04BC31}" destId="{BA05C558-ED6C-4373-822D-E6F07637FCC8}" srcOrd="1" destOrd="0" presId="urn:microsoft.com/office/officeart/2005/8/layout/vList6"/>
    <dgm:cxn modelId="{79AC71C7-65FA-4572-8375-9D30BB6C4007}" type="presParOf" srcId="{A565F070-E887-449D-A6F3-697061C319AF}" destId="{70466B99-81FF-4E38-A823-5558F6E3EE34}" srcOrd="3" destOrd="0" presId="urn:microsoft.com/office/officeart/2005/8/layout/vList6"/>
    <dgm:cxn modelId="{3D46A4AF-5B2A-4ACE-8DE2-C5FA1252CFFA}" type="presParOf" srcId="{A565F070-E887-449D-A6F3-697061C319AF}" destId="{A855B146-3931-4E60-A348-C8E40DC1A66B}" srcOrd="4" destOrd="0" presId="urn:microsoft.com/office/officeart/2005/8/layout/vList6"/>
    <dgm:cxn modelId="{FFD0C8BB-8E0D-4FF4-A24E-E2A893620A70}" type="presParOf" srcId="{A855B146-3931-4E60-A348-C8E40DC1A66B}" destId="{859C4C6B-961B-496F-A562-BC0B9E924EB0}" srcOrd="0" destOrd="0" presId="urn:microsoft.com/office/officeart/2005/8/layout/vList6"/>
    <dgm:cxn modelId="{9845F524-2247-4BD3-8D55-3CE7F5C18952}" type="presParOf" srcId="{A855B146-3931-4E60-A348-C8E40DC1A66B}" destId="{BB0BAB5F-C2BB-4336-8CA1-4318F2B27430}" srcOrd="1" destOrd="0" presId="urn:microsoft.com/office/officeart/2005/8/layout/vList6"/>
    <dgm:cxn modelId="{D880B6F9-0C5C-49DE-A7FC-6715755B9146}" type="presParOf" srcId="{A565F070-E887-449D-A6F3-697061C319AF}" destId="{206BB870-4576-419E-AF73-FD9305AB0240}" srcOrd="5" destOrd="0" presId="urn:microsoft.com/office/officeart/2005/8/layout/vList6"/>
    <dgm:cxn modelId="{5A97A138-B760-4BE3-8423-4A7D44956AB8}" type="presParOf" srcId="{A565F070-E887-449D-A6F3-697061C319AF}" destId="{3F07378D-8C59-47BE-9F5C-41142BD52403}" srcOrd="6" destOrd="0" presId="urn:microsoft.com/office/officeart/2005/8/layout/vList6"/>
    <dgm:cxn modelId="{C68B168C-FB67-4331-A94A-C1D14A6E35C3}" type="presParOf" srcId="{3F07378D-8C59-47BE-9F5C-41142BD52403}" destId="{0E04004F-6EFC-4E57-8DA2-F08FA8BCA842}" srcOrd="0" destOrd="0" presId="urn:microsoft.com/office/officeart/2005/8/layout/vList6"/>
    <dgm:cxn modelId="{921E1F47-EB68-45B1-A36B-6F7E0D4C2C18}" type="presParOf" srcId="{3F07378D-8C59-47BE-9F5C-41142BD52403}" destId="{6A970936-8445-4B0C-9217-AA8202568100}" srcOrd="1" destOrd="0" presId="urn:microsoft.com/office/officeart/2005/8/layout/vList6"/>
    <dgm:cxn modelId="{D4DB0DCB-749D-491B-87E5-1096D838F4FF}" type="presParOf" srcId="{A565F070-E887-449D-A6F3-697061C319AF}" destId="{5AE35D16-311E-4508-A4A4-D86A2D6C268A}" srcOrd="7" destOrd="0" presId="urn:microsoft.com/office/officeart/2005/8/layout/vList6"/>
    <dgm:cxn modelId="{8529181B-B7DC-4D70-910B-F48418C3FB99}" type="presParOf" srcId="{A565F070-E887-449D-A6F3-697061C319AF}" destId="{BEE161AB-4E79-4D16-9276-54857E663949}" srcOrd="8" destOrd="0" presId="urn:microsoft.com/office/officeart/2005/8/layout/vList6"/>
    <dgm:cxn modelId="{EAF3DC98-DBBE-4541-B574-079413615EFF}" type="presParOf" srcId="{BEE161AB-4E79-4D16-9276-54857E663949}" destId="{34CC4EA2-6F2A-4C06-A7BF-AB220E57105B}" srcOrd="0" destOrd="0" presId="urn:microsoft.com/office/officeart/2005/8/layout/vList6"/>
    <dgm:cxn modelId="{D7180E75-19AB-4013-9A8C-977A6E6E696F}" type="presParOf" srcId="{BEE161AB-4E79-4D16-9276-54857E663949}" destId="{C92B10B7-2FAD-4F31-BAF8-7431A2E6B25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FC7053-4487-4343-9D7F-F3D6F5FDFD07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492DE40-AD53-4E0A-9FC4-19E484671756}">
      <dgm:prSet phldrT="[Текст]"/>
      <dgm:spPr/>
      <dgm:t>
        <a:bodyPr/>
        <a:lstStyle/>
        <a:p>
          <a:r>
            <a:rPr lang="ru-RU" dirty="0" smtClean="0"/>
            <a:t>лектории</a:t>
          </a:r>
          <a:endParaRPr lang="ru-RU" dirty="0"/>
        </a:p>
      </dgm:t>
    </dgm:pt>
    <dgm:pt modelId="{F761C7D6-3363-425D-B3EA-214B7348F77F}" type="parTrans" cxnId="{BB47E1BC-A485-46DA-9B15-8C32A60D903C}">
      <dgm:prSet/>
      <dgm:spPr/>
      <dgm:t>
        <a:bodyPr/>
        <a:lstStyle/>
        <a:p>
          <a:endParaRPr lang="ru-RU"/>
        </a:p>
      </dgm:t>
    </dgm:pt>
    <dgm:pt modelId="{35F70684-C4BF-425F-A304-2DA1B90CC013}" type="sibTrans" cxnId="{BB47E1BC-A485-46DA-9B15-8C32A60D903C}">
      <dgm:prSet/>
      <dgm:spPr/>
      <dgm:t>
        <a:bodyPr/>
        <a:lstStyle/>
        <a:p>
          <a:endParaRPr lang="ru-RU"/>
        </a:p>
      </dgm:t>
    </dgm:pt>
    <dgm:pt modelId="{80107A69-2F99-44E9-A3E7-C1807DB0BDFE}">
      <dgm:prSet phldrT="[Текст]"/>
      <dgm:spPr/>
      <dgm:t>
        <a:bodyPr/>
        <a:lstStyle/>
        <a:p>
          <a:r>
            <a:rPr lang="ru-RU" dirty="0" smtClean="0"/>
            <a:t>круглые столы</a:t>
          </a:r>
          <a:endParaRPr lang="ru-RU" dirty="0"/>
        </a:p>
      </dgm:t>
    </dgm:pt>
    <dgm:pt modelId="{0245A0B7-3BFC-41E5-8538-7F2FA8BC26A5}" type="parTrans" cxnId="{96771C30-FCA6-4B00-9935-5A387C600ABE}">
      <dgm:prSet/>
      <dgm:spPr/>
      <dgm:t>
        <a:bodyPr/>
        <a:lstStyle/>
        <a:p>
          <a:endParaRPr lang="ru-RU"/>
        </a:p>
      </dgm:t>
    </dgm:pt>
    <dgm:pt modelId="{ED91F96D-37F5-44A0-A76B-5125DDFAFAF3}" type="sibTrans" cxnId="{96771C30-FCA6-4B00-9935-5A387C600ABE}">
      <dgm:prSet/>
      <dgm:spPr/>
      <dgm:t>
        <a:bodyPr/>
        <a:lstStyle/>
        <a:p>
          <a:endParaRPr lang="ru-RU"/>
        </a:p>
      </dgm:t>
    </dgm:pt>
    <dgm:pt modelId="{9DF3497D-9848-4A6B-9FA3-D9CFCCF295F0}">
      <dgm:prSet phldrT="[Текст]"/>
      <dgm:spPr/>
      <dgm:t>
        <a:bodyPr/>
        <a:lstStyle/>
        <a:p>
          <a:r>
            <a:rPr lang="ru-RU" dirty="0" smtClean="0"/>
            <a:t>работа в группах</a:t>
          </a:r>
          <a:endParaRPr lang="ru-RU" dirty="0"/>
        </a:p>
      </dgm:t>
    </dgm:pt>
    <dgm:pt modelId="{09A86008-3483-4656-94BA-04021DE8E180}" type="parTrans" cxnId="{FA117726-75AD-4833-AE9C-61FED8FADA0D}">
      <dgm:prSet/>
      <dgm:spPr/>
      <dgm:t>
        <a:bodyPr/>
        <a:lstStyle/>
        <a:p>
          <a:endParaRPr lang="ru-RU"/>
        </a:p>
      </dgm:t>
    </dgm:pt>
    <dgm:pt modelId="{5B331A58-0A4C-44CE-8798-E776D985A335}" type="sibTrans" cxnId="{FA117726-75AD-4833-AE9C-61FED8FADA0D}">
      <dgm:prSet/>
      <dgm:spPr/>
      <dgm:t>
        <a:bodyPr/>
        <a:lstStyle/>
        <a:p>
          <a:endParaRPr lang="ru-RU"/>
        </a:p>
      </dgm:t>
    </dgm:pt>
    <dgm:pt modelId="{9416E95A-B70A-4614-B5AF-EB6121D39F51}">
      <dgm:prSet phldrT="[Текст]"/>
      <dgm:spPr/>
      <dgm:t>
        <a:bodyPr/>
        <a:lstStyle/>
        <a:p>
          <a:r>
            <a:rPr lang="ru-RU" dirty="0" smtClean="0"/>
            <a:t>собрания в виде диалога с элементами ситуационной игры и т.д. </a:t>
          </a:r>
          <a:endParaRPr lang="ru-RU" dirty="0"/>
        </a:p>
      </dgm:t>
    </dgm:pt>
    <dgm:pt modelId="{2815B723-9ED9-4D4D-9846-64E766363C44}" type="parTrans" cxnId="{33A15884-22F2-4FA8-A684-A8121BD9FB07}">
      <dgm:prSet/>
      <dgm:spPr/>
      <dgm:t>
        <a:bodyPr/>
        <a:lstStyle/>
        <a:p>
          <a:endParaRPr lang="ru-RU"/>
        </a:p>
      </dgm:t>
    </dgm:pt>
    <dgm:pt modelId="{926F91E5-1C7E-4F33-818D-141FD35E0A46}" type="sibTrans" cxnId="{33A15884-22F2-4FA8-A684-A8121BD9FB07}">
      <dgm:prSet/>
      <dgm:spPr/>
      <dgm:t>
        <a:bodyPr/>
        <a:lstStyle/>
        <a:p>
          <a:endParaRPr lang="ru-RU"/>
        </a:p>
      </dgm:t>
    </dgm:pt>
    <dgm:pt modelId="{487C2387-0C37-4E97-9435-97F37611BFD1}" type="pres">
      <dgm:prSet presAssocID="{37FC7053-4487-4343-9D7F-F3D6F5FDFD0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10AE8F-5B7D-4467-99CC-72FA89F5B6A7}" type="pres">
      <dgm:prSet presAssocID="{E492DE40-AD53-4E0A-9FC4-19E48467175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A56D3-F52A-4713-81F6-E1F9DA3F974A}" type="pres">
      <dgm:prSet presAssocID="{35F70684-C4BF-425F-A304-2DA1B90CC013}" presName="sibTrans" presStyleCnt="0"/>
      <dgm:spPr/>
    </dgm:pt>
    <dgm:pt modelId="{17FEF7BC-346E-428F-B5EB-8ABE65648572}" type="pres">
      <dgm:prSet presAssocID="{80107A69-2F99-44E9-A3E7-C1807DB0BDF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18C6D-9D77-44D9-8BF4-7F32CA811004}" type="pres">
      <dgm:prSet presAssocID="{ED91F96D-37F5-44A0-A76B-5125DDFAFAF3}" presName="sibTrans" presStyleCnt="0"/>
      <dgm:spPr/>
    </dgm:pt>
    <dgm:pt modelId="{43B1FEA2-E3BD-4D27-AE88-2F4BEFC4DC59}" type="pres">
      <dgm:prSet presAssocID="{9DF3497D-9848-4A6B-9FA3-D9CFCCF295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DD1E9-8A68-4B54-BFA3-57817681923E}" type="pres">
      <dgm:prSet presAssocID="{5B331A58-0A4C-44CE-8798-E776D985A335}" presName="sibTrans" presStyleCnt="0"/>
      <dgm:spPr/>
    </dgm:pt>
    <dgm:pt modelId="{85679281-B847-4F0D-9EFF-B332F0B25EDF}" type="pres">
      <dgm:prSet presAssocID="{9416E95A-B70A-4614-B5AF-EB6121D39F5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A15884-22F2-4FA8-A684-A8121BD9FB07}" srcId="{37FC7053-4487-4343-9D7F-F3D6F5FDFD07}" destId="{9416E95A-B70A-4614-B5AF-EB6121D39F51}" srcOrd="3" destOrd="0" parTransId="{2815B723-9ED9-4D4D-9846-64E766363C44}" sibTransId="{926F91E5-1C7E-4F33-818D-141FD35E0A46}"/>
    <dgm:cxn modelId="{FA117726-75AD-4833-AE9C-61FED8FADA0D}" srcId="{37FC7053-4487-4343-9D7F-F3D6F5FDFD07}" destId="{9DF3497D-9848-4A6B-9FA3-D9CFCCF295F0}" srcOrd="2" destOrd="0" parTransId="{09A86008-3483-4656-94BA-04021DE8E180}" sibTransId="{5B331A58-0A4C-44CE-8798-E776D985A335}"/>
    <dgm:cxn modelId="{96771C30-FCA6-4B00-9935-5A387C600ABE}" srcId="{37FC7053-4487-4343-9D7F-F3D6F5FDFD07}" destId="{80107A69-2F99-44E9-A3E7-C1807DB0BDFE}" srcOrd="1" destOrd="0" parTransId="{0245A0B7-3BFC-41E5-8538-7F2FA8BC26A5}" sibTransId="{ED91F96D-37F5-44A0-A76B-5125DDFAFAF3}"/>
    <dgm:cxn modelId="{19F84CA9-E00C-4421-AD06-8980B2F05A5A}" type="presOf" srcId="{80107A69-2F99-44E9-A3E7-C1807DB0BDFE}" destId="{17FEF7BC-346E-428F-B5EB-8ABE65648572}" srcOrd="0" destOrd="0" presId="urn:microsoft.com/office/officeart/2005/8/layout/default"/>
    <dgm:cxn modelId="{78A7DC87-D8C5-44F5-BA4E-BB8CA2B6CF6C}" type="presOf" srcId="{37FC7053-4487-4343-9D7F-F3D6F5FDFD07}" destId="{487C2387-0C37-4E97-9435-97F37611BFD1}" srcOrd="0" destOrd="0" presId="urn:microsoft.com/office/officeart/2005/8/layout/default"/>
    <dgm:cxn modelId="{BB47E1BC-A485-46DA-9B15-8C32A60D903C}" srcId="{37FC7053-4487-4343-9D7F-F3D6F5FDFD07}" destId="{E492DE40-AD53-4E0A-9FC4-19E484671756}" srcOrd="0" destOrd="0" parTransId="{F761C7D6-3363-425D-B3EA-214B7348F77F}" sibTransId="{35F70684-C4BF-425F-A304-2DA1B90CC013}"/>
    <dgm:cxn modelId="{122FAEDE-9464-439E-9571-4083E610F85B}" type="presOf" srcId="{E492DE40-AD53-4E0A-9FC4-19E484671756}" destId="{8610AE8F-5B7D-4467-99CC-72FA89F5B6A7}" srcOrd="0" destOrd="0" presId="urn:microsoft.com/office/officeart/2005/8/layout/default"/>
    <dgm:cxn modelId="{B2CF9E64-4847-4DCD-B8A9-A4B7E8F29DBA}" type="presOf" srcId="{9416E95A-B70A-4614-B5AF-EB6121D39F51}" destId="{85679281-B847-4F0D-9EFF-B332F0B25EDF}" srcOrd="0" destOrd="0" presId="urn:microsoft.com/office/officeart/2005/8/layout/default"/>
    <dgm:cxn modelId="{C1240AFC-5D51-4D06-ACBC-1E14EC729025}" type="presOf" srcId="{9DF3497D-9848-4A6B-9FA3-D9CFCCF295F0}" destId="{43B1FEA2-E3BD-4D27-AE88-2F4BEFC4DC59}" srcOrd="0" destOrd="0" presId="urn:microsoft.com/office/officeart/2005/8/layout/default"/>
    <dgm:cxn modelId="{43356CB2-19F5-4BD7-B86D-574DEB026157}" type="presParOf" srcId="{487C2387-0C37-4E97-9435-97F37611BFD1}" destId="{8610AE8F-5B7D-4467-99CC-72FA89F5B6A7}" srcOrd="0" destOrd="0" presId="urn:microsoft.com/office/officeart/2005/8/layout/default"/>
    <dgm:cxn modelId="{6D241528-E3A2-46C0-A652-BB61F6105374}" type="presParOf" srcId="{487C2387-0C37-4E97-9435-97F37611BFD1}" destId="{915A56D3-F52A-4713-81F6-E1F9DA3F974A}" srcOrd="1" destOrd="0" presId="urn:microsoft.com/office/officeart/2005/8/layout/default"/>
    <dgm:cxn modelId="{B376390B-97FF-462C-B052-BFBA5D1EBD21}" type="presParOf" srcId="{487C2387-0C37-4E97-9435-97F37611BFD1}" destId="{17FEF7BC-346E-428F-B5EB-8ABE65648572}" srcOrd="2" destOrd="0" presId="urn:microsoft.com/office/officeart/2005/8/layout/default"/>
    <dgm:cxn modelId="{8D21AD8A-6079-455D-BBC8-D26F57E9FE83}" type="presParOf" srcId="{487C2387-0C37-4E97-9435-97F37611BFD1}" destId="{13918C6D-9D77-44D9-8BF4-7F32CA811004}" srcOrd="3" destOrd="0" presId="urn:microsoft.com/office/officeart/2005/8/layout/default"/>
    <dgm:cxn modelId="{9361E5C3-A7E0-466D-AF6E-34F733B88D3C}" type="presParOf" srcId="{487C2387-0C37-4E97-9435-97F37611BFD1}" destId="{43B1FEA2-E3BD-4D27-AE88-2F4BEFC4DC59}" srcOrd="4" destOrd="0" presId="urn:microsoft.com/office/officeart/2005/8/layout/default"/>
    <dgm:cxn modelId="{6CD50DF2-AD76-4ACF-A26B-C3A757159C91}" type="presParOf" srcId="{487C2387-0C37-4E97-9435-97F37611BFD1}" destId="{0C5DD1E9-8A68-4B54-BFA3-57817681923E}" srcOrd="5" destOrd="0" presId="urn:microsoft.com/office/officeart/2005/8/layout/default"/>
    <dgm:cxn modelId="{647941E6-9E20-48A6-AD58-DDA25C6BE3EF}" type="presParOf" srcId="{487C2387-0C37-4E97-9435-97F37611BFD1}" destId="{85679281-B847-4F0D-9EFF-B332F0B25ED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11F401-1729-4A71-B8A8-9943D0817BC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CA5150-C9BE-4883-83EF-CC2E456B47B3}">
      <dgm:prSet custT="1"/>
      <dgm:spPr/>
      <dgm:t>
        <a:bodyPr/>
        <a:lstStyle/>
        <a:p>
          <a:pPr rtl="0"/>
          <a:r>
            <a:rPr lang="ru-RU" sz="1600" dirty="0" smtClean="0"/>
            <a:t>продуктивная деятельность</a:t>
          </a:r>
          <a:endParaRPr lang="ru-RU" sz="1600" dirty="0"/>
        </a:p>
      </dgm:t>
    </dgm:pt>
    <dgm:pt modelId="{016F9DA1-DDDC-4E65-A2B2-916A077A0798}" type="parTrans" cxnId="{A4B3B159-162A-45E7-9FBE-4AE116FCD67B}">
      <dgm:prSet/>
      <dgm:spPr/>
      <dgm:t>
        <a:bodyPr/>
        <a:lstStyle/>
        <a:p>
          <a:endParaRPr lang="ru-RU"/>
        </a:p>
      </dgm:t>
    </dgm:pt>
    <dgm:pt modelId="{0D5CF6AD-5574-4CEE-A020-667B13B55FE6}" type="sibTrans" cxnId="{A4B3B159-162A-45E7-9FBE-4AE116FCD67B}">
      <dgm:prSet/>
      <dgm:spPr/>
      <dgm:t>
        <a:bodyPr/>
        <a:lstStyle/>
        <a:p>
          <a:endParaRPr lang="ru-RU"/>
        </a:p>
      </dgm:t>
    </dgm:pt>
    <dgm:pt modelId="{DA496288-A765-4FD1-8E90-1FF9C3400473}">
      <dgm:prSet custT="1"/>
      <dgm:spPr/>
      <dgm:t>
        <a:bodyPr/>
        <a:lstStyle/>
        <a:p>
          <a:pPr rtl="0"/>
          <a:r>
            <a:rPr lang="ru-RU" sz="1600" dirty="0" smtClean="0"/>
            <a:t>(изготовление аппликаций, фигурок, конструкций, поделок, рисунков); </a:t>
          </a:r>
          <a:endParaRPr lang="ru-RU" sz="1600" dirty="0"/>
        </a:p>
      </dgm:t>
    </dgm:pt>
    <dgm:pt modelId="{E425DCE5-A621-40F0-B0F9-FF696487A1A7}" type="parTrans" cxnId="{7DA683E1-33CA-4CC4-B1CD-2F6AC4CDAE24}">
      <dgm:prSet/>
      <dgm:spPr/>
      <dgm:t>
        <a:bodyPr/>
        <a:lstStyle/>
        <a:p>
          <a:endParaRPr lang="ru-RU"/>
        </a:p>
      </dgm:t>
    </dgm:pt>
    <dgm:pt modelId="{3421942C-FD6D-4848-B78F-8681DA7B1512}" type="sibTrans" cxnId="{7DA683E1-33CA-4CC4-B1CD-2F6AC4CDAE24}">
      <dgm:prSet/>
      <dgm:spPr/>
      <dgm:t>
        <a:bodyPr/>
        <a:lstStyle/>
        <a:p>
          <a:endParaRPr lang="ru-RU"/>
        </a:p>
      </dgm:t>
    </dgm:pt>
    <dgm:pt modelId="{06F10E6A-1AED-4188-9B57-928B13A0575E}">
      <dgm:prSet custT="1"/>
      <dgm:spPr/>
      <dgm:t>
        <a:bodyPr/>
        <a:lstStyle/>
        <a:p>
          <a:pPr rtl="0"/>
          <a:r>
            <a:rPr lang="ru-RU" sz="1600" dirty="0" smtClean="0"/>
            <a:t>театральная игровая деятельность</a:t>
          </a:r>
          <a:endParaRPr lang="ru-RU" sz="1600" dirty="0"/>
        </a:p>
      </dgm:t>
    </dgm:pt>
    <dgm:pt modelId="{4C7B8D8C-4679-441D-8871-1DCA50D657C0}" type="parTrans" cxnId="{032BD5FD-0F7B-4E3F-885A-5BD37A5C32D6}">
      <dgm:prSet/>
      <dgm:spPr/>
      <dgm:t>
        <a:bodyPr/>
        <a:lstStyle/>
        <a:p>
          <a:endParaRPr lang="ru-RU"/>
        </a:p>
      </dgm:t>
    </dgm:pt>
    <dgm:pt modelId="{3B6FE811-9ED4-4D33-BCE1-0CB8235C438D}" type="sibTrans" cxnId="{032BD5FD-0F7B-4E3F-885A-5BD37A5C32D6}">
      <dgm:prSet/>
      <dgm:spPr/>
      <dgm:t>
        <a:bodyPr/>
        <a:lstStyle/>
        <a:p>
          <a:endParaRPr lang="ru-RU"/>
        </a:p>
      </dgm:t>
    </dgm:pt>
    <dgm:pt modelId="{F499D5B9-402B-4ABF-BDCC-07EE98EC1FBC}">
      <dgm:prSet custT="1"/>
      <dgm:spPr/>
      <dgm:t>
        <a:bodyPr/>
        <a:lstStyle/>
        <a:p>
          <a:pPr rtl="0"/>
          <a:r>
            <a:rPr lang="ru-RU" sz="1600" dirty="0" smtClean="0"/>
            <a:t>(смоделированные сценки и спектакли духовной тематики); </a:t>
          </a:r>
          <a:endParaRPr lang="ru-RU" sz="1600" dirty="0"/>
        </a:p>
      </dgm:t>
    </dgm:pt>
    <dgm:pt modelId="{DB51DA43-5EFA-49CF-B27B-06ADE53666B6}" type="parTrans" cxnId="{5A61602A-68F6-4787-916C-3F2128A696A0}">
      <dgm:prSet/>
      <dgm:spPr/>
      <dgm:t>
        <a:bodyPr/>
        <a:lstStyle/>
        <a:p>
          <a:endParaRPr lang="ru-RU"/>
        </a:p>
      </dgm:t>
    </dgm:pt>
    <dgm:pt modelId="{2506480C-6ABB-4AA3-8473-2D138825ED69}" type="sibTrans" cxnId="{5A61602A-68F6-4787-916C-3F2128A696A0}">
      <dgm:prSet/>
      <dgm:spPr/>
      <dgm:t>
        <a:bodyPr/>
        <a:lstStyle/>
        <a:p>
          <a:endParaRPr lang="ru-RU"/>
        </a:p>
      </dgm:t>
    </dgm:pt>
    <dgm:pt modelId="{D675DBE7-4CBE-4C85-9D28-5239B3845C26}">
      <dgm:prSet custT="1"/>
      <dgm:spPr/>
      <dgm:t>
        <a:bodyPr/>
        <a:lstStyle/>
        <a:p>
          <a:pPr rtl="0"/>
          <a:r>
            <a:rPr lang="ru-RU" sz="1600" dirty="0" smtClean="0"/>
            <a:t>познавательная деятельность</a:t>
          </a:r>
          <a:endParaRPr lang="ru-RU" sz="1600" dirty="0"/>
        </a:p>
      </dgm:t>
    </dgm:pt>
    <dgm:pt modelId="{1A3BE761-CBA0-4161-AF5B-76ABF1EC546F}" type="parTrans" cxnId="{4CB1B251-1CAB-47D2-9A61-C6C81C946B56}">
      <dgm:prSet/>
      <dgm:spPr/>
      <dgm:t>
        <a:bodyPr/>
        <a:lstStyle/>
        <a:p>
          <a:endParaRPr lang="ru-RU"/>
        </a:p>
      </dgm:t>
    </dgm:pt>
    <dgm:pt modelId="{89302E76-CCBD-42F7-8575-5FE94C8AEC07}" type="sibTrans" cxnId="{4CB1B251-1CAB-47D2-9A61-C6C81C946B56}">
      <dgm:prSet/>
      <dgm:spPr/>
      <dgm:t>
        <a:bodyPr/>
        <a:lstStyle/>
        <a:p>
          <a:endParaRPr lang="ru-RU"/>
        </a:p>
      </dgm:t>
    </dgm:pt>
    <dgm:pt modelId="{16A5E23F-356A-4335-B97E-85E4241EFAFC}">
      <dgm:prSet custT="1"/>
      <dgm:spPr/>
      <dgm:t>
        <a:bodyPr/>
        <a:lstStyle/>
        <a:p>
          <a:pPr rtl="0"/>
          <a:r>
            <a:rPr lang="ru-RU" sz="1600" dirty="0" smtClean="0"/>
            <a:t>(чтение исторической и православной литературы, сказок, жития святых); </a:t>
          </a:r>
          <a:endParaRPr lang="ru-RU" sz="1600" dirty="0"/>
        </a:p>
      </dgm:t>
    </dgm:pt>
    <dgm:pt modelId="{443C4D7D-B1EC-4E0D-AA8C-F247BBF537C4}" type="parTrans" cxnId="{391F49BD-234D-4B37-A9BA-BBE80F0D4BC6}">
      <dgm:prSet/>
      <dgm:spPr/>
      <dgm:t>
        <a:bodyPr/>
        <a:lstStyle/>
        <a:p>
          <a:endParaRPr lang="ru-RU"/>
        </a:p>
      </dgm:t>
    </dgm:pt>
    <dgm:pt modelId="{106A75BA-F191-4BFD-BC72-525317A1268D}" type="sibTrans" cxnId="{391F49BD-234D-4B37-A9BA-BBE80F0D4BC6}">
      <dgm:prSet/>
      <dgm:spPr/>
      <dgm:t>
        <a:bodyPr/>
        <a:lstStyle/>
        <a:p>
          <a:endParaRPr lang="ru-RU"/>
        </a:p>
      </dgm:t>
    </dgm:pt>
    <dgm:pt modelId="{4FB5F5C8-AEF8-430D-BA85-3725EFF2373A}">
      <dgm:prSet custT="1"/>
      <dgm:spPr/>
      <dgm:t>
        <a:bodyPr/>
        <a:lstStyle/>
        <a:p>
          <a:pPr rtl="0"/>
          <a:r>
            <a:rPr lang="ru-RU" sz="1600" dirty="0" smtClean="0"/>
            <a:t>творческая деятельность</a:t>
          </a:r>
          <a:endParaRPr lang="ru-RU" sz="1600" dirty="0"/>
        </a:p>
      </dgm:t>
    </dgm:pt>
    <dgm:pt modelId="{6AC8FE79-087E-42F6-8A83-9C9BC5F0C956}" type="parTrans" cxnId="{C36EDB89-39F0-4EC8-AEB0-910E7480F3F3}">
      <dgm:prSet/>
      <dgm:spPr/>
      <dgm:t>
        <a:bodyPr/>
        <a:lstStyle/>
        <a:p>
          <a:endParaRPr lang="ru-RU"/>
        </a:p>
      </dgm:t>
    </dgm:pt>
    <dgm:pt modelId="{1894F225-FD92-42E7-AC7C-A740A45FFE98}" type="sibTrans" cxnId="{C36EDB89-39F0-4EC8-AEB0-910E7480F3F3}">
      <dgm:prSet/>
      <dgm:spPr/>
      <dgm:t>
        <a:bodyPr/>
        <a:lstStyle/>
        <a:p>
          <a:endParaRPr lang="ru-RU"/>
        </a:p>
      </dgm:t>
    </dgm:pt>
    <dgm:pt modelId="{AC23A15E-0F1F-47B8-A4F9-C27DB48BA01C}">
      <dgm:prSet custT="1"/>
      <dgm:spPr/>
      <dgm:t>
        <a:bodyPr/>
        <a:lstStyle/>
        <a:p>
          <a:pPr rtl="0"/>
          <a:r>
            <a:rPr lang="ru-RU" sz="1600" dirty="0" smtClean="0"/>
            <a:t>нравственная деятельность</a:t>
          </a:r>
          <a:endParaRPr lang="ru-RU" sz="1600" dirty="0"/>
        </a:p>
      </dgm:t>
    </dgm:pt>
    <dgm:pt modelId="{0EDC48B8-4A29-4490-98A9-B0EF78751FF9}" type="parTrans" cxnId="{9DF6D12D-1733-4C58-B613-CCF3B8EDB138}">
      <dgm:prSet/>
      <dgm:spPr/>
      <dgm:t>
        <a:bodyPr/>
        <a:lstStyle/>
        <a:p>
          <a:endParaRPr lang="ru-RU"/>
        </a:p>
      </dgm:t>
    </dgm:pt>
    <dgm:pt modelId="{ABE64C6A-E022-406F-AA2E-2DD0663FB95E}" type="sibTrans" cxnId="{9DF6D12D-1733-4C58-B613-CCF3B8EDB138}">
      <dgm:prSet/>
      <dgm:spPr/>
      <dgm:t>
        <a:bodyPr/>
        <a:lstStyle/>
        <a:p>
          <a:endParaRPr lang="ru-RU"/>
        </a:p>
      </dgm:t>
    </dgm:pt>
    <dgm:pt modelId="{6BBE2BAF-9090-47B6-AA16-B31983CE5ED4}">
      <dgm:prSet custT="1"/>
      <dgm:spPr/>
      <dgm:t>
        <a:bodyPr/>
        <a:lstStyle/>
        <a:p>
          <a:pPr rtl="0"/>
          <a:r>
            <a:rPr lang="ru-RU" sz="1600" dirty="0" smtClean="0"/>
            <a:t> совместная деятельность, в которой участвуют дети и родители, направлена на духовное развитие семьи, укрепление семейных ценностей, уважение и взаимопонимание</a:t>
          </a:r>
          <a:endParaRPr lang="ru-RU" sz="1600" dirty="0"/>
        </a:p>
      </dgm:t>
    </dgm:pt>
    <dgm:pt modelId="{6E0EF208-D442-40E3-B09E-1B97430BA845}" type="parTrans" cxnId="{69D8D07B-2F9A-4B41-85AB-9D0B7E9C037A}">
      <dgm:prSet/>
      <dgm:spPr/>
      <dgm:t>
        <a:bodyPr/>
        <a:lstStyle/>
        <a:p>
          <a:endParaRPr lang="ru-RU"/>
        </a:p>
      </dgm:t>
    </dgm:pt>
    <dgm:pt modelId="{34B728C7-8961-4152-BE8E-78B6B3E97FE1}" type="sibTrans" cxnId="{69D8D07B-2F9A-4B41-85AB-9D0B7E9C037A}">
      <dgm:prSet/>
      <dgm:spPr/>
      <dgm:t>
        <a:bodyPr/>
        <a:lstStyle/>
        <a:p>
          <a:endParaRPr lang="ru-RU"/>
        </a:p>
      </dgm:t>
    </dgm:pt>
    <dgm:pt modelId="{EA7AF943-53BB-4F12-8271-E5C8C84F4E2D}">
      <dgm:prSet custT="1"/>
      <dgm:spPr/>
      <dgm:t>
        <a:bodyPr/>
        <a:lstStyle/>
        <a:p>
          <a:pPr rtl="0"/>
          <a:r>
            <a:rPr lang="ru-RU" sz="1600" dirty="0" smtClean="0"/>
            <a:t>(лепка из пластилина, живопись и графика, музыкальное творчество, танцы); </a:t>
          </a:r>
          <a:endParaRPr lang="ru-RU" sz="1600" dirty="0"/>
        </a:p>
      </dgm:t>
    </dgm:pt>
    <dgm:pt modelId="{F4A4297A-0B73-4950-BBE2-1D9254950F6C}" type="parTrans" cxnId="{FC63BFEA-75EF-4F6F-A830-EB959E36A420}">
      <dgm:prSet/>
      <dgm:spPr/>
      <dgm:t>
        <a:bodyPr/>
        <a:lstStyle/>
        <a:p>
          <a:endParaRPr lang="ru-RU"/>
        </a:p>
      </dgm:t>
    </dgm:pt>
    <dgm:pt modelId="{AAE0A24E-B008-46C4-BA4B-285A649F0EA1}" type="sibTrans" cxnId="{FC63BFEA-75EF-4F6F-A830-EB959E36A420}">
      <dgm:prSet/>
      <dgm:spPr/>
      <dgm:t>
        <a:bodyPr/>
        <a:lstStyle/>
        <a:p>
          <a:endParaRPr lang="ru-RU"/>
        </a:p>
      </dgm:t>
    </dgm:pt>
    <dgm:pt modelId="{C23E0CAE-0ADB-4524-9344-2436A4EB714A}">
      <dgm:prSet custT="1"/>
      <dgm:spPr/>
      <dgm:t>
        <a:bodyPr/>
        <a:lstStyle/>
        <a:p>
          <a:pPr rtl="0"/>
          <a:r>
            <a:rPr lang="ru-RU" sz="1600" dirty="0" smtClean="0"/>
            <a:t>(уроки любви и доброты, знакомство с православными традициями и ценностями);</a:t>
          </a:r>
          <a:endParaRPr lang="ru-RU" sz="1600" dirty="0"/>
        </a:p>
      </dgm:t>
    </dgm:pt>
    <dgm:pt modelId="{F8D05C96-D9BB-4E49-8D2B-9C66C828F037}" type="parTrans" cxnId="{8A77B330-2E86-4A2C-83CD-3DEAE5A38447}">
      <dgm:prSet/>
      <dgm:spPr/>
      <dgm:t>
        <a:bodyPr/>
        <a:lstStyle/>
        <a:p>
          <a:endParaRPr lang="ru-RU"/>
        </a:p>
      </dgm:t>
    </dgm:pt>
    <dgm:pt modelId="{9D3CE83E-633F-4AF0-848A-94D68D528497}" type="sibTrans" cxnId="{8A77B330-2E86-4A2C-83CD-3DEAE5A38447}">
      <dgm:prSet/>
      <dgm:spPr/>
      <dgm:t>
        <a:bodyPr/>
        <a:lstStyle/>
        <a:p>
          <a:endParaRPr lang="ru-RU"/>
        </a:p>
      </dgm:t>
    </dgm:pt>
    <dgm:pt modelId="{31652123-A489-4E4A-9358-D3C59BBFFF6B}">
      <dgm:prSet custT="1"/>
      <dgm:spPr/>
      <dgm:t>
        <a:bodyPr/>
        <a:lstStyle/>
        <a:p>
          <a:pPr rtl="0"/>
          <a:r>
            <a:rPr lang="ru-RU" sz="1600" dirty="0" smtClean="0"/>
            <a:t> (семейные и православные праздники, игры и конкурсы).</a:t>
          </a:r>
          <a:br>
            <a:rPr lang="ru-RU" sz="1600" dirty="0" smtClean="0"/>
          </a:br>
          <a:r>
            <a:rPr lang="ru-RU" sz="1600" dirty="0" smtClean="0"/>
            <a:t/>
          </a:r>
          <a:br>
            <a:rPr lang="ru-RU" sz="1600" dirty="0" smtClean="0"/>
          </a:br>
          <a:endParaRPr lang="ru-RU" sz="1600" dirty="0"/>
        </a:p>
      </dgm:t>
    </dgm:pt>
    <dgm:pt modelId="{72A011A3-8716-411E-8BFE-AC9523D36D19}" type="parTrans" cxnId="{A95109B1-282A-428F-BC8C-A80358DAA8FB}">
      <dgm:prSet/>
      <dgm:spPr/>
      <dgm:t>
        <a:bodyPr/>
        <a:lstStyle/>
        <a:p>
          <a:endParaRPr lang="ru-RU"/>
        </a:p>
      </dgm:t>
    </dgm:pt>
    <dgm:pt modelId="{7D0AB5A4-C122-4944-A9F6-538F3FEDFB4E}" type="sibTrans" cxnId="{A95109B1-282A-428F-BC8C-A80358DAA8FB}">
      <dgm:prSet/>
      <dgm:spPr/>
      <dgm:t>
        <a:bodyPr/>
        <a:lstStyle/>
        <a:p>
          <a:endParaRPr lang="ru-RU"/>
        </a:p>
      </dgm:t>
    </dgm:pt>
    <dgm:pt modelId="{078DB4DF-70A4-434C-8719-B378979CC06F}" type="pres">
      <dgm:prSet presAssocID="{5F11F401-1729-4A71-B8A8-9943D0817BC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45EE86-F7DF-4C29-8C57-9A6538460F22}" type="pres">
      <dgm:prSet presAssocID="{2CCA5150-C9BE-4883-83EF-CC2E456B47B3}" presName="composite" presStyleCnt="0"/>
      <dgm:spPr/>
    </dgm:pt>
    <dgm:pt modelId="{E0923B8E-D32C-437D-8BC9-D0A256423238}" type="pres">
      <dgm:prSet presAssocID="{2CCA5150-C9BE-4883-83EF-CC2E456B47B3}" presName="imgShp" presStyleLbl="fgImgPlace1" presStyleIdx="0" presStyleCnt="6" custLinFactX="-37546" custLinFactNeighborX="-100000" custLinFactNeighborY="-10019"/>
      <dgm:spPr/>
    </dgm:pt>
    <dgm:pt modelId="{37282E31-D817-4709-985E-4305A626FE91}" type="pres">
      <dgm:prSet presAssocID="{2CCA5150-C9BE-4883-83EF-CC2E456B47B3}" presName="txShp" presStyleLbl="node1" presStyleIdx="0" presStyleCnt="6" custScaleX="140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2E4B8-2EFC-424D-899F-F87661B98384}" type="pres">
      <dgm:prSet presAssocID="{0D5CF6AD-5574-4CEE-A020-667B13B55FE6}" presName="spacing" presStyleCnt="0"/>
      <dgm:spPr/>
    </dgm:pt>
    <dgm:pt modelId="{89A2C841-540A-4CE9-B202-37D764E1B3FE}" type="pres">
      <dgm:prSet presAssocID="{06F10E6A-1AED-4188-9B57-928B13A0575E}" presName="composite" presStyleCnt="0"/>
      <dgm:spPr/>
    </dgm:pt>
    <dgm:pt modelId="{92A131FF-43B2-4479-A5FD-01E45019FB12}" type="pres">
      <dgm:prSet presAssocID="{06F10E6A-1AED-4188-9B57-928B13A0575E}" presName="imgShp" presStyleLbl="fgImgPlace1" presStyleIdx="1" presStyleCnt="6" custLinFactX="-79618" custLinFactNeighborX="-100000" custLinFactNeighborY="-8773"/>
      <dgm:spPr/>
    </dgm:pt>
    <dgm:pt modelId="{8D1AA657-8345-4A85-A78F-19A2A2DF440A}" type="pres">
      <dgm:prSet presAssocID="{06F10E6A-1AED-4188-9B57-928B13A0575E}" presName="txShp" presStyleLbl="node1" presStyleIdx="1" presStyleCnt="6" custScaleX="140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6D025-0A56-481B-A99C-C3ECB8CFE79E}" type="pres">
      <dgm:prSet presAssocID="{3B6FE811-9ED4-4D33-BCE1-0CB8235C438D}" presName="spacing" presStyleCnt="0"/>
      <dgm:spPr/>
    </dgm:pt>
    <dgm:pt modelId="{BB567259-7F11-4D02-919D-12FF9A895A50}" type="pres">
      <dgm:prSet presAssocID="{D675DBE7-4CBE-4C85-9D28-5239B3845C26}" presName="composite" presStyleCnt="0"/>
      <dgm:spPr/>
    </dgm:pt>
    <dgm:pt modelId="{3C7EE492-3860-42AF-B86C-FA0C95CC250F}" type="pres">
      <dgm:prSet presAssocID="{D675DBE7-4CBE-4C85-9D28-5239B3845C26}" presName="imgShp" presStyleLbl="fgImgPlace1" presStyleIdx="2" presStyleCnt="6" custLinFactX="-46910" custLinFactNeighborX="-100000" custLinFactNeighborY="1836"/>
      <dgm:spPr/>
    </dgm:pt>
    <dgm:pt modelId="{EEB01C86-3FFD-46CB-8624-FA165C454B1B}" type="pres">
      <dgm:prSet presAssocID="{D675DBE7-4CBE-4C85-9D28-5239B3845C26}" presName="txShp" presStyleLbl="node1" presStyleIdx="2" presStyleCnt="6" custScaleX="140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E356B-A2E9-4219-8B35-0E460EC415C3}" type="pres">
      <dgm:prSet presAssocID="{89302E76-CCBD-42F7-8575-5FE94C8AEC07}" presName="spacing" presStyleCnt="0"/>
      <dgm:spPr/>
    </dgm:pt>
    <dgm:pt modelId="{3DEA3C9E-564F-49EA-804C-07A33B409032}" type="pres">
      <dgm:prSet presAssocID="{4FB5F5C8-AEF8-430D-BA85-3725EFF2373A}" presName="composite" presStyleCnt="0"/>
      <dgm:spPr/>
    </dgm:pt>
    <dgm:pt modelId="{103A5C5E-7C58-4A0D-A4E4-5AD26F2494B1}" type="pres">
      <dgm:prSet presAssocID="{4FB5F5C8-AEF8-430D-BA85-3725EFF2373A}" presName="imgShp" presStyleLbl="fgImgPlace1" presStyleIdx="3" presStyleCnt="6" custLinFactX="-37546" custLinFactNeighborX="-100000" custLinFactNeighborY="-6282"/>
      <dgm:spPr/>
    </dgm:pt>
    <dgm:pt modelId="{C27A053B-2175-40E3-98B6-3AD798C6DD1C}" type="pres">
      <dgm:prSet presAssocID="{4FB5F5C8-AEF8-430D-BA85-3725EFF2373A}" presName="txShp" presStyleLbl="node1" presStyleIdx="3" presStyleCnt="6" custScaleX="140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C535B4-F7BC-4BA6-A11B-2ED87B224BAF}" type="pres">
      <dgm:prSet presAssocID="{1894F225-FD92-42E7-AC7C-A740A45FFE98}" presName="spacing" presStyleCnt="0"/>
      <dgm:spPr/>
    </dgm:pt>
    <dgm:pt modelId="{0EFEAC3F-5770-48A9-A7EE-C0D452FAC718}" type="pres">
      <dgm:prSet presAssocID="{AC23A15E-0F1F-47B8-A4F9-C27DB48BA01C}" presName="composite" presStyleCnt="0"/>
      <dgm:spPr/>
    </dgm:pt>
    <dgm:pt modelId="{15530EFF-7C6D-4816-8F15-1F1188534A1F}" type="pres">
      <dgm:prSet presAssocID="{AC23A15E-0F1F-47B8-A4F9-C27DB48BA01C}" presName="imgShp" presStyleLbl="fgImgPlace1" presStyleIdx="4" presStyleCnt="6" custLinFactX="-37546" custLinFactNeighborX="-100000" custLinFactNeighborY="-5037"/>
      <dgm:spPr/>
    </dgm:pt>
    <dgm:pt modelId="{04A52DB9-AD19-457B-8C47-E5940C691C53}" type="pres">
      <dgm:prSet presAssocID="{AC23A15E-0F1F-47B8-A4F9-C27DB48BA01C}" presName="txShp" presStyleLbl="node1" presStyleIdx="4" presStyleCnt="6" custScaleX="140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5C97C-9692-406A-954A-967D609502D9}" type="pres">
      <dgm:prSet presAssocID="{ABE64C6A-E022-406F-AA2E-2DD0663FB95E}" presName="spacing" presStyleCnt="0"/>
      <dgm:spPr/>
    </dgm:pt>
    <dgm:pt modelId="{269B5211-CAEE-46BA-BE83-6A4C8C7A7F68}" type="pres">
      <dgm:prSet presAssocID="{6BBE2BAF-9090-47B6-AA16-B31983CE5ED4}" presName="composite" presStyleCnt="0"/>
      <dgm:spPr/>
    </dgm:pt>
    <dgm:pt modelId="{FAF0B743-3DC9-4CCA-AA84-C060472DD293}" type="pres">
      <dgm:prSet presAssocID="{6BBE2BAF-9090-47B6-AA16-B31983CE5ED4}" presName="imgShp" presStyleLbl="fgImgPlace1" presStyleIdx="5" presStyleCnt="6" custLinFactX="-46910" custLinFactNeighborX="-100000" custLinFactNeighborY="5573"/>
      <dgm:spPr/>
    </dgm:pt>
    <dgm:pt modelId="{CB87D4B3-B75C-4392-BB06-D2A5778AFBD6}" type="pres">
      <dgm:prSet presAssocID="{6BBE2BAF-9090-47B6-AA16-B31983CE5ED4}" presName="txShp" presStyleLbl="node1" presStyleIdx="5" presStyleCnt="6" custScaleX="140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6EDB89-39F0-4EC8-AEB0-910E7480F3F3}" srcId="{5F11F401-1729-4A71-B8A8-9943D0817BCF}" destId="{4FB5F5C8-AEF8-430D-BA85-3725EFF2373A}" srcOrd="3" destOrd="0" parTransId="{6AC8FE79-087E-42F6-8A83-9C9BC5F0C956}" sibTransId="{1894F225-FD92-42E7-AC7C-A740A45FFE98}"/>
    <dgm:cxn modelId="{72D10953-1D9C-41AC-A6FD-23EAE4A81A0A}" type="presOf" srcId="{DA496288-A765-4FD1-8E90-1FF9C3400473}" destId="{37282E31-D817-4709-985E-4305A626FE91}" srcOrd="0" destOrd="1" presId="urn:microsoft.com/office/officeart/2005/8/layout/vList3"/>
    <dgm:cxn modelId="{668C22E9-F924-41DD-BB38-E03326FDD16A}" type="presOf" srcId="{F499D5B9-402B-4ABF-BDCC-07EE98EC1FBC}" destId="{8D1AA657-8345-4A85-A78F-19A2A2DF440A}" srcOrd="0" destOrd="1" presId="urn:microsoft.com/office/officeart/2005/8/layout/vList3"/>
    <dgm:cxn modelId="{8A77B330-2E86-4A2C-83CD-3DEAE5A38447}" srcId="{AC23A15E-0F1F-47B8-A4F9-C27DB48BA01C}" destId="{C23E0CAE-0ADB-4524-9344-2436A4EB714A}" srcOrd="0" destOrd="0" parTransId="{F8D05C96-D9BB-4E49-8D2B-9C66C828F037}" sibTransId="{9D3CE83E-633F-4AF0-848A-94D68D528497}"/>
    <dgm:cxn modelId="{5A61602A-68F6-4787-916C-3F2128A696A0}" srcId="{06F10E6A-1AED-4188-9B57-928B13A0575E}" destId="{F499D5B9-402B-4ABF-BDCC-07EE98EC1FBC}" srcOrd="0" destOrd="0" parTransId="{DB51DA43-5EFA-49CF-B27B-06ADE53666B6}" sibTransId="{2506480C-6ABB-4AA3-8473-2D138825ED69}"/>
    <dgm:cxn modelId="{69D8D07B-2F9A-4B41-85AB-9D0B7E9C037A}" srcId="{5F11F401-1729-4A71-B8A8-9943D0817BCF}" destId="{6BBE2BAF-9090-47B6-AA16-B31983CE5ED4}" srcOrd="5" destOrd="0" parTransId="{6E0EF208-D442-40E3-B09E-1B97430BA845}" sibTransId="{34B728C7-8961-4152-BE8E-78B6B3E97FE1}"/>
    <dgm:cxn modelId="{A4B3B159-162A-45E7-9FBE-4AE116FCD67B}" srcId="{5F11F401-1729-4A71-B8A8-9943D0817BCF}" destId="{2CCA5150-C9BE-4883-83EF-CC2E456B47B3}" srcOrd="0" destOrd="0" parTransId="{016F9DA1-DDDC-4E65-A2B2-916A077A0798}" sibTransId="{0D5CF6AD-5574-4CEE-A020-667B13B55FE6}"/>
    <dgm:cxn modelId="{FC63BFEA-75EF-4F6F-A830-EB959E36A420}" srcId="{4FB5F5C8-AEF8-430D-BA85-3725EFF2373A}" destId="{EA7AF943-53BB-4F12-8271-E5C8C84F4E2D}" srcOrd="0" destOrd="0" parTransId="{F4A4297A-0B73-4950-BBE2-1D9254950F6C}" sibTransId="{AAE0A24E-B008-46C4-BA4B-285A649F0EA1}"/>
    <dgm:cxn modelId="{B6600DF8-4F14-4F0D-A3C8-D07231769E5F}" type="presOf" srcId="{2CCA5150-C9BE-4883-83EF-CC2E456B47B3}" destId="{37282E31-D817-4709-985E-4305A626FE91}" srcOrd="0" destOrd="0" presId="urn:microsoft.com/office/officeart/2005/8/layout/vList3"/>
    <dgm:cxn modelId="{A95109B1-282A-428F-BC8C-A80358DAA8FB}" srcId="{6BBE2BAF-9090-47B6-AA16-B31983CE5ED4}" destId="{31652123-A489-4E4A-9358-D3C59BBFFF6B}" srcOrd="0" destOrd="0" parTransId="{72A011A3-8716-411E-8BFE-AC9523D36D19}" sibTransId="{7D0AB5A4-C122-4944-A9F6-538F3FEDFB4E}"/>
    <dgm:cxn modelId="{E4B69D06-6DF7-42CA-8361-306002FAFE64}" type="presOf" srcId="{16A5E23F-356A-4335-B97E-85E4241EFAFC}" destId="{EEB01C86-3FFD-46CB-8624-FA165C454B1B}" srcOrd="0" destOrd="1" presId="urn:microsoft.com/office/officeart/2005/8/layout/vList3"/>
    <dgm:cxn modelId="{1F5D0061-0BB2-416D-B986-981AF5F6D317}" type="presOf" srcId="{5F11F401-1729-4A71-B8A8-9943D0817BCF}" destId="{078DB4DF-70A4-434C-8719-B378979CC06F}" srcOrd="0" destOrd="0" presId="urn:microsoft.com/office/officeart/2005/8/layout/vList3"/>
    <dgm:cxn modelId="{9DF6D12D-1733-4C58-B613-CCF3B8EDB138}" srcId="{5F11F401-1729-4A71-B8A8-9943D0817BCF}" destId="{AC23A15E-0F1F-47B8-A4F9-C27DB48BA01C}" srcOrd="4" destOrd="0" parTransId="{0EDC48B8-4A29-4490-98A9-B0EF78751FF9}" sibTransId="{ABE64C6A-E022-406F-AA2E-2DD0663FB95E}"/>
    <dgm:cxn modelId="{7BCD5453-F15D-4290-A22C-195C42915471}" type="presOf" srcId="{6BBE2BAF-9090-47B6-AA16-B31983CE5ED4}" destId="{CB87D4B3-B75C-4392-BB06-D2A5778AFBD6}" srcOrd="0" destOrd="0" presId="urn:microsoft.com/office/officeart/2005/8/layout/vList3"/>
    <dgm:cxn modelId="{7AB91B76-1213-48EB-801D-55FA8F15E168}" type="presOf" srcId="{C23E0CAE-0ADB-4524-9344-2436A4EB714A}" destId="{04A52DB9-AD19-457B-8C47-E5940C691C53}" srcOrd="0" destOrd="1" presId="urn:microsoft.com/office/officeart/2005/8/layout/vList3"/>
    <dgm:cxn modelId="{0247DC9D-9D32-487B-9B55-82E33CF64679}" type="presOf" srcId="{4FB5F5C8-AEF8-430D-BA85-3725EFF2373A}" destId="{C27A053B-2175-40E3-98B6-3AD798C6DD1C}" srcOrd="0" destOrd="0" presId="urn:microsoft.com/office/officeart/2005/8/layout/vList3"/>
    <dgm:cxn modelId="{7DA683E1-33CA-4CC4-B1CD-2F6AC4CDAE24}" srcId="{2CCA5150-C9BE-4883-83EF-CC2E456B47B3}" destId="{DA496288-A765-4FD1-8E90-1FF9C3400473}" srcOrd="0" destOrd="0" parTransId="{E425DCE5-A621-40F0-B0F9-FF696487A1A7}" sibTransId="{3421942C-FD6D-4848-B78F-8681DA7B1512}"/>
    <dgm:cxn modelId="{4CB1B251-1CAB-47D2-9A61-C6C81C946B56}" srcId="{5F11F401-1729-4A71-B8A8-9943D0817BCF}" destId="{D675DBE7-4CBE-4C85-9D28-5239B3845C26}" srcOrd="2" destOrd="0" parTransId="{1A3BE761-CBA0-4161-AF5B-76ABF1EC546F}" sibTransId="{89302E76-CCBD-42F7-8575-5FE94C8AEC07}"/>
    <dgm:cxn modelId="{B4C38E32-AC8F-4362-AAB7-31EFD7CD47FA}" type="presOf" srcId="{06F10E6A-1AED-4188-9B57-928B13A0575E}" destId="{8D1AA657-8345-4A85-A78F-19A2A2DF440A}" srcOrd="0" destOrd="0" presId="urn:microsoft.com/office/officeart/2005/8/layout/vList3"/>
    <dgm:cxn modelId="{032BD5FD-0F7B-4E3F-885A-5BD37A5C32D6}" srcId="{5F11F401-1729-4A71-B8A8-9943D0817BCF}" destId="{06F10E6A-1AED-4188-9B57-928B13A0575E}" srcOrd="1" destOrd="0" parTransId="{4C7B8D8C-4679-441D-8871-1DCA50D657C0}" sibTransId="{3B6FE811-9ED4-4D33-BCE1-0CB8235C438D}"/>
    <dgm:cxn modelId="{047CE584-20BB-4DE3-BC27-F028C5DEEF5C}" type="presOf" srcId="{AC23A15E-0F1F-47B8-A4F9-C27DB48BA01C}" destId="{04A52DB9-AD19-457B-8C47-E5940C691C53}" srcOrd="0" destOrd="0" presId="urn:microsoft.com/office/officeart/2005/8/layout/vList3"/>
    <dgm:cxn modelId="{534397C0-8AC8-49A0-A85A-B5C2F101BF6C}" type="presOf" srcId="{EA7AF943-53BB-4F12-8271-E5C8C84F4E2D}" destId="{C27A053B-2175-40E3-98B6-3AD798C6DD1C}" srcOrd="0" destOrd="1" presId="urn:microsoft.com/office/officeart/2005/8/layout/vList3"/>
    <dgm:cxn modelId="{391F49BD-234D-4B37-A9BA-BBE80F0D4BC6}" srcId="{D675DBE7-4CBE-4C85-9D28-5239B3845C26}" destId="{16A5E23F-356A-4335-B97E-85E4241EFAFC}" srcOrd="0" destOrd="0" parTransId="{443C4D7D-B1EC-4E0D-AA8C-F247BBF537C4}" sibTransId="{106A75BA-F191-4BFD-BC72-525317A1268D}"/>
    <dgm:cxn modelId="{CC91BF43-6D3E-4882-8A83-44B711851E84}" type="presOf" srcId="{31652123-A489-4E4A-9358-D3C59BBFFF6B}" destId="{CB87D4B3-B75C-4392-BB06-D2A5778AFBD6}" srcOrd="0" destOrd="1" presId="urn:microsoft.com/office/officeart/2005/8/layout/vList3"/>
    <dgm:cxn modelId="{B1EED1D2-1AF8-4720-B7A2-451189CDE198}" type="presOf" srcId="{D675DBE7-4CBE-4C85-9D28-5239B3845C26}" destId="{EEB01C86-3FFD-46CB-8624-FA165C454B1B}" srcOrd="0" destOrd="0" presId="urn:microsoft.com/office/officeart/2005/8/layout/vList3"/>
    <dgm:cxn modelId="{BC46725D-2E43-4189-9374-3143488A3E94}" type="presParOf" srcId="{078DB4DF-70A4-434C-8719-B378979CC06F}" destId="{A045EE86-F7DF-4C29-8C57-9A6538460F22}" srcOrd="0" destOrd="0" presId="urn:microsoft.com/office/officeart/2005/8/layout/vList3"/>
    <dgm:cxn modelId="{FC124D5D-B7BA-4139-99EB-EAC743D000CD}" type="presParOf" srcId="{A045EE86-F7DF-4C29-8C57-9A6538460F22}" destId="{E0923B8E-D32C-437D-8BC9-D0A256423238}" srcOrd="0" destOrd="0" presId="urn:microsoft.com/office/officeart/2005/8/layout/vList3"/>
    <dgm:cxn modelId="{7D0E2C52-A5EC-4887-8179-892FAD6B7249}" type="presParOf" srcId="{A045EE86-F7DF-4C29-8C57-9A6538460F22}" destId="{37282E31-D817-4709-985E-4305A626FE91}" srcOrd="1" destOrd="0" presId="urn:microsoft.com/office/officeart/2005/8/layout/vList3"/>
    <dgm:cxn modelId="{CE8D243F-D1E1-410D-B631-85B1759FA2BC}" type="presParOf" srcId="{078DB4DF-70A4-434C-8719-B378979CC06F}" destId="{C292E4B8-2EFC-424D-899F-F87661B98384}" srcOrd="1" destOrd="0" presId="urn:microsoft.com/office/officeart/2005/8/layout/vList3"/>
    <dgm:cxn modelId="{32967AFD-45DC-4B55-B1FD-03FFBE6214D5}" type="presParOf" srcId="{078DB4DF-70A4-434C-8719-B378979CC06F}" destId="{89A2C841-540A-4CE9-B202-37D764E1B3FE}" srcOrd="2" destOrd="0" presId="urn:microsoft.com/office/officeart/2005/8/layout/vList3"/>
    <dgm:cxn modelId="{B3A6CBC8-B037-49A5-901C-99C3F304382C}" type="presParOf" srcId="{89A2C841-540A-4CE9-B202-37D764E1B3FE}" destId="{92A131FF-43B2-4479-A5FD-01E45019FB12}" srcOrd="0" destOrd="0" presId="urn:microsoft.com/office/officeart/2005/8/layout/vList3"/>
    <dgm:cxn modelId="{98A6F697-10DD-486A-9B44-CD32E95F44B2}" type="presParOf" srcId="{89A2C841-540A-4CE9-B202-37D764E1B3FE}" destId="{8D1AA657-8345-4A85-A78F-19A2A2DF440A}" srcOrd="1" destOrd="0" presId="urn:microsoft.com/office/officeart/2005/8/layout/vList3"/>
    <dgm:cxn modelId="{935BACBA-609A-43B5-8638-9C672FF78A49}" type="presParOf" srcId="{078DB4DF-70A4-434C-8719-B378979CC06F}" destId="{6476D025-0A56-481B-A99C-C3ECB8CFE79E}" srcOrd="3" destOrd="0" presId="urn:microsoft.com/office/officeart/2005/8/layout/vList3"/>
    <dgm:cxn modelId="{611A271D-D075-465C-B96C-EC3759263B76}" type="presParOf" srcId="{078DB4DF-70A4-434C-8719-B378979CC06F}" destId="{BB567259-7F11-4D02-919D-12FF9A895A50}" srcOrd="4" destOrd="0" presId="urn:microsoft.com/office/officeart/2005/8/layout/vList3"/>
    <dgm:cxn modelId="{70124894-076A-4F97-AE68-FDFA0BAB4132}" type="presParOf" srcId="{BB567259-7F11-4D02-919D-12FF9A895A50}" destId="{3C7EE492-3860-42AF-B86C-FA0C95CC250F}" srcOrd="0" destOrd="0" presId="urn:microsoft.com/office/officeart/2005/8/layout/vList3"/>
    <dgm:cxn modelId="{6CFE6883-4BB4-4B4B-9951-F9B4C597C204}" type="presParOf" srcId="{BB567259-7F11-4D02-919D-12FF9A895A50}" destId="{EEB01C86-3FFD-46CB-8624-FA165C454B1B}" srcOrd="1" destOrd="0" presId="urn:microsoft.com/office/officeart/2005/8/layout/vList3"/>
    <dgm:cxn modelId="{9EEA28F9-BB68-448C-BA7D-F0EA4B641CC4}" type="presParOf" srcId="{078DB4DF-70A4-434C-8719-B378979CC06F}" destId="{A94E356B-A2E9-4219-8B35-0E460EC415C3}" srcOrd="5" destOrd="0" presId="urn:microsoft.com/office/officeart/2005/8/layout/vList3"/>
    <dgm:cxn modelId="{C0D2F3EC-2D05-4085-9CC1-944708A67024}" type="presParOf" srcId="{078DB4DF-70A4-434C-8719-B378979CC06F}" destId="{3DEA3C9E-564F-49EA-804C-07A33B409032}" srcOrd="6" destOrd="0" presId="urn:microsoft.com/office/officeart/2005/8/layout/vList3"/>
    <dgm:cxn modelId="{709B38AD-7211-4843-9C52-829C99F46F65}" type="presParOf" srcId="{3DEA3C9E-564F-49EA-804C-07A33B409032}" destId="{103A5C5E-7C58-4A0D-A4E4-5AD26F2494B1}" srcOrd="0" destOrd="0" presId="urn:microsoft.com/office/officeart/2005/8/layout/vList3"/>
    <dgm:cxn modelId="{BFFCED25-4EEA-40EB-870C-4E234E86EEF0}" type="presParOf" srcId="{3DEA3C9E-564F-49EA-804C-07A33B409032}" destId="{C27A053B-2175-40E3-98B6-3AD798C6DD1C}" srcOrd="1" destOrd="0" presId="urn:microsoft.com/office/officeart/2005/8/layout/vList3"/>
    <dgm:cxn modelId="{DA704B62-25F7-4728-8C36-3A8DB170E201}" type="presParOf" srcId="{078DB4DF-70A4-434C-8719-B378979CC06F}" destId="{15C535B4-F7BC-4BA6-A11B-2ED87B224BAF}" srcOrd="7" destOrd="0" presId="urn:microsoft.com/office/officeart/2005/8/layout/vList3"/>
    <dgm:cxn modelId="{B6778C60-38DE-4BCC-9192-0D8908904DE9}" type="presParOf" srcId="{078DB4DF-70A4-434C-8719-B378979CC06F}" destId="{0EFEAC3F-5770-48A9-A7EE-C0D452FAC718}" srcOrd="8" destOrd="0" presId="urn:microsoft.com/office/officeart/2005/8/layout/vList3"/>
    <dgm:cxn modelId="{D2A3B4CC-93A7-4BE1-A46C-E156925C7722}" type="presParOf" srcId="{0EFEAC3F-5770-48A9-A7EE-C0D452FAC718}" destId="{15530EFF-7C6D-4816-8F15-1F1188534A1F}" srcOrd="0" destOrd="0" presId="urn:microsoft.com/office/officeart/2005/8/layout/vList3"/>
    <dgm:cxn modelId="{06211E91-4C77-49EF-B0C5-2FD81EB03F19}" type="presParOf" srcId="{0EFEAC3F-5770-48A9-A7EE-C0D452FAC718}" destId="{04A52DB9-AD19-457B-8C47-E5940C691C53}" srcOrd="1" destOrd="0" presId="urn:microsoft.com/office/officeart/2005/8/layout/vList3"/>
    <dgm:cxn modelId="{40907BCD-9C3D-4AEC-B9B9-0F5520BA21E4}" type="presParOf" srcId="{078DB4DF-70A4-434C-8719-B378979CC06F}" destId="{DF95C97C-9692-406A-954A-967D609502D9}" srcOrd="9" destOrd="0" presId="urn:microsoft.com/office/officeart/2005/8/layout/vList3"/>
    <dgm:cxn modelId="{A24BE1F1-5D55-4B07-9BE5-34530D1EBFF7}" type="presParOf" srcId="{078DB4DF-70A4-434C-8719-B378979CC06F}" destId="{269B5211-CAEE-46BA-BE83-6A4C8C7A7F68}" srcOrd="10" destOrd="0" presId="urn:microsoft.com/office/officeart/2005/8/layout/vList3"/>
    <dgm:cxn modelId="{2442B014-AB78-48D9-A0CF-7B80D62379BC}" type="presParOf" srcId="{269B5211-CAEE-46BA-BE83-6A4C8C7A7F68}" destId="{FAF0B743-3DC9-4CCA-AA84-C060472DD293}" srcOrd="0" destOrd="0" presId="urn:microsoft.com/office/officeart/2005/8/layout/vList3"/>
    <dgm:cxn modelId="{904BDC64-1010-41E9-B0FB-6DDB4682A379}" type="presParOf" srcId="{269B5211-CAEE-46BA-BE83-6A4C8C7A7F68}" destId="{CB87D4B3-B75C-4392-BB06-D2A5778AFBD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9422A3-69BA-4534-B86A-24839E5C3AC0}">
      <dsp:nvSpPr>
        <dsp:cNvPr id="0" name=""/>
        <dsp:cNvSpPr/>
      </dsp:nvSpPr>
      <dsp:spPr>
        <a:xfrm>
          <a:off x="0" y="0"/>
          <a:ext cx="7524328" cy="139922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/>
            <a:t>Воспитательно-образовательный процесс</a:t>
          </a:r>
          <a:endParaRPr lang="ru-RU" sz="3900" b="1" kern="1200" dirty="0"/>
        </a:p>
      </dsp:txBody>
      <dsp:txXfrm>
        <a:off x="0" y="0"/>
        <a:ext cx="7524328" cy="1399222"/>
      </dsp:txXfrm>
    </dsp:sp>
    <dsp:sp modelId="{79B9234C-268D-4C5F-BA66-E67C6EE4222A}">
      <dsp:nvSpPr>
        <dsp:cNvPr id="0" name=""/>
        <dsp:cNvSpPr/>
      </dsp:nvSpPr>
      <dsp:spPr>
        <a:xfrm>
          <a:off x="1900" y="1399222"/>
          <a:ext cx="1866386" cy="29383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Закон «Об образовании»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ФГОС ДО</a:t>
          </a:r>
          <a:endParaRPr lang="ru-RU" sz="2000" b="1" kern="1200" dirty="0"/>
        </a:p>
      </dsp:txBody>
      <dsp:txXfrm>
        <a:off x="1900" y="1399222"/>
        <a:ext cx="1866386" cy="2938367"/>
      </dsp:txXfrm>
    </dsp:sp>
    <dsp:sp modelId="{1D188D91-1152-42CF-8BF8-F706324A2366}">
      <dsp:nvSpPr>
        <dsp:cNvPr id="0" name=""/>
        <dsp:cNvSpPr/>
      </dsp:nvSpPr>
      <dsp:spPr>
        <a:xfrm>
          <a:off x="1868286" y="1399222"/>
          <a:ext cx="1866386" cy="29383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Дети</a:t>
          </a:r>
          <a:endParaRPr lang="ru-RU" sz="2800" b="1" kern="1200" dirty="0"/>
        </a:p>
      </dsp:txBody>
      <dsp:txXfrm>
        <a:off x="1868286" y="1399222"/>
        <a:ext cx="1866386" cy="2938367"/>
      </dsp:txXfrm>
    </dsp:sp>
    <dsp:sp modelId="{D736A6B8-BDD9-4A18-8A50-7B21DF6CA88E}">
      <dsp:nvSpPr>
        <dsp:cNvPr id="0" name=""/>
        <dsp:cNvSpPr/>
      </dsp:nvSpPr>
      <dsp:spPr>
        <a:xfrm>
          <a:off x="3734672" y="1399222"/>
          <a:ext cx="1921369" cy="29383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Родители</a:t>
          </a:r>
          <a:endParaRPr lang="ru-RU" sz="2800" b="1" kern="1200" dirty="0"/>
        </a:p>
      </dsp:txBody>
      <dsp:txXfrm>
        <a:off x="3734672" y="1399222"/>
        <a:ext cx="1921369" cy="2938367"/>
      </dsp:txXfrm>
    </dsp:sp>
    <dsp:sp modelId="{E48A2467-2093-462E-B0E0-7EFC6663C3B8}">
      <dsp:nvSpPr>
        <dsp:cNvPr id="0" name=""/>
        <dsp:cNvSpPr/>
      </dsp:nvSpPr>
      <dsp:spPr>
        <a:xfrm>
          <a:off x="5656041" y="1399222"/>
          <a:ext cx="1866386" cy="29383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Воспитатели</a:t>
          </a:r>
          <a:r>
            <a:rPr lang="ru-RU" sz="2800" b="1" kern="1200" dirty="0" smtClean="0"/>
            <a:t> </a:t>
          </a:r>
          <a:endParaRPr lang="ru-RU" sz="2800" b="1" kern="1200" dirty="0"/>
        </a:p>
      </dsp:txBody>
      <dsp:txXfrm>
        <a:off x="5656041" y="1399222"/>
        <a:ext cx="1866386" cy="2938367"/>
      </dsp:txXfrm>
    </dsp:sp>
    <dsp:sp modelId="{F6767E1C-BC06-4CAE-BCC1-604A01780C55}">
      <dsp:nvSpPr>
        <dsp:cNvPr id="0" name=""/>
        <dsp:cNvSpPr/>
      </dsp:nvSpPr>
      <dsp:spPr>
        <a:xfrm>
          <a:off x="0" y="4337589"/>
          <a:ext cx="7524328" cy="326485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6A9C20-44BE-4FD4-AC54-72DC64E98CAB}">
      <dsp:nvSpPr>
        <dsp:cNvPr id="0" name=""/>
        <dsp:cNvSpPr/>
      </dsp:nvSpPr>
      <dsp:spPr>
        <a:xfrm>
          <a:off x="0" y="635911"/>
          <a:ext cx="7499350" cy="478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5EDDF-3895-4200-9A20-0EB9384C4909}">
      <dsp:nvSpPr>
        <dsp:cNvPr id="0" name=""/>
        <dsp:cNvSpPr/>
      </dsp:nvSpPr>
      <dsp:spPr>
        <a:xfrm>
          <a:off x="368010" y="85817"/>
          <a:ext cx="7130975" cy="8305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Разрушение традиционных устоев семьи</a:t>
          </a:r>
          <a:r>
            <a:rPr lang="ru-RU" sz="2800" kern="1200" dirty="0" smtClean="0"/>
            <a:t> </a:t>
          </a:r>
          <a:endParaRPr lang="ru-RU" sz="2800" kern="1200" dirty="0"/>
        </a:p>
      </dsp:txBody>
      <dsp:txXfrm>
        <a:off x="368010" y="85817"/>
        <a:ext cx="7130975" cy="830534"/>
      </dsp:txXfrm>
    </dsp:sp>
    <dsp:sp modelId="{8EE32347-5EDC-4DC5-BA33-72A2A7AE70CE}">
      <dsp:nvSpPr>
        <dsp:cNvPr id="0" name=""/>
        <dsp:cNvSpPr/>
      </dsp:nvSpPr>
      <dsp:spPr>
        <a:xfrm>
          <a:off x="0" y="1767405"/>
          <a:ext cx="7499350" cy="478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B5E82-F675-4CF0-A4AC-F8C98D85EFC5}">
      <dsp:nvSpPr>
        <dsp:cNvPr id="0" name=""/>
        <dsp:cNvSpPr/>
      </dsp:nvSpPr>
      <dsp:spPr>
        <a:xfrm>
          <a:off x="374967" y="1217311"/>
          <a:ext cx="6611014" cy="8305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фактически полностью разрушена иерархия семейных  взаимоотношений; </a:t>
          </a:r>
          <a:endParaRPr lang="ru-RU" sz="2800" kern="1200" dirty="0"/>
        </a:p>
      </dsp:txBody>
      <dsp:txXfrm>
        <a:off x="374967" y="1217311"/>
        <a:ext cx="6611014" cy="830534"/>
      </dsp:txXfrm>
    </dsp:sp>
    <dsp:sp modelId="{92FD85F6-59D3-470F-8686-88640A8CC1F4}">
      <dsp:nvSpPr>
        <dsp:cNvPr id="0" name=""/>
        <dsp:cNvSpPr/>
      </dsp:nvSpPr>
      <dsp:spPr>
        <a:xfrm>
          <a:off x="0" y="2898899"/>
          <a:ext cx="7499350" cy="478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48ED7-A732-4F5C-A379-E3468EBDE30E}">
      <dsp:nvSpPr>
        <dsp:cNvPr id="0" name=""/>
        <dsp:cNvSpPr/>
      </dsp:nvSpPr>
      <dsp:spPr>
        <a:xfrm>
          <a:off x="374967" y="2348805"/>
          <a:ext cx="6545710" cy="8305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утрачен традиционный уклад семейной жизни; </a:t>
          </a:r>
          <a:endParaRPr lang="ru-RU" sz="2800" kern="1200" dirty="0"/>
        </a:p>
      </dsp:txBody>
      <dsp:txXfrm>
        <a:off x="374967" y="2348805"/>
        <a:ext cx="6545710" cy="830534"/>
      </dsp:txXfrm>
    </dsp:sp>
    <dsp:sp modelId="{49659C4A-0894-47C8-B104-C8A00074026B}">
      <dsp:nvSpPr>
        <dsp:cNvPr id="0" name=""/>
        <dsp:cNvSpPr/>
      </dsp:nvSpPr>
      <dsp:spPr>
        <a:xfrm>
          <a:off x="0" y="4030394"/>
          <a:ext cx="7499350" cy="478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DFF09-9BE2-40FE-B323-D78614C3849B}">
      <dsp:nvSpPr>
        <dsp:cNvPr id="0" name=""/>
        <dsp:cNvSpPr/>
      </dsp:nvSpPr>
      <dsp:spPr>
        <a:xfrm>
          <a:off x="374967" y="3480299"/>
          <a:ext cx="6516995" cy="8305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нарушены родовые и семейные связи между поколениями, </a:t>
          </a:r>
          <a:endParaRPr lang="ru-RU" sz="2800" kern="1200" dirty="0"/>
        </a:p>
      </dsp:txBody>
      <dsp:txXfrm>
        <a:off x="374967" y="3480299"/>
        <a:ext cx="6516995" cy="830534"/>
      </dsp:txXfrm>
    </dsp:sp>
    <dsp:sp modelId="{2058140D-C5A4-4520-A788-9EA2BDFF38CE}">
      <dsp:nvSpPr>
        <dsp:cNvPr id="0" name=""/>
        <dsp:cNvSpPr/>
      </dsp:nvSpPr>
      <dsp:spPr>
        <a:xfrm>
          <a:off x="0" y="5161888"/>
          <a:ext cx="7499350" cy="478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10B60-DE6F-44D4-897D-C459C85CB92A}">
      <dsp:nvSpPr>
        <dsp:cNvPr id="0" name=""/>
        <dsp:cNvSpPr/>
      </dsp:nvSpPr>
      <dsp:spPr>
        <a:xfrm>
          <a:off x="374967" y="4611794"/>
          <a:ext cx="6933809" cy="8305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традиционные отношения послушания, </a:t>
          </a:r>
          <a:endParaRPr lang="ru-RU" sz="2800" kern="1200" dirty="0"/>
        </a:p>
      </dsp:txBody>
      <dsp:txXfrm>
        <a:off x="374967" y="4611794"/>
        <a:ext cx="6933809" cy="830534"/>
      </dsp:txXfrm>
    </dsp:sp>
    <dsp:sp modelId="{E218E4E5-0526-4A45-AAE4-7922423AC485}">
      <dsp:nvSpPr>
        <dsp:cNvPr id="0" name=""/>
        <dsp:cNvSpPr/>
      </dsp:nvSpPr>
      <dsp:spPr>
        <a:xfrm>
          <a:off x="0" y="6293382"/>
          <a:ext cx="7499350" cy="478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B5CAC-4C4E-456D-8F54-97EFA18D0D55}">
      <dsp:nvSpPr>
        <dsp:cNvPr id="0" name=""/>
        <dsp:cNvSpPr/>
      </dsp:nvSpPr>
      <dsp:spPr>
        <a:xfrm>
          <a:off x="374967" y="5743288"/>
          <a:ext cx="5249545" cy="8305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почитания, уважения старших</a:t>
          </a:r>
          <a:endParaRPr lang="ru-RU" sz="2800" kern="1200" dirty="0"/>
        </a:p>
      </dsp:txBody>
      <dsp:txXfrm>
        <a:off x="374967" y="5743288"/>
        <a:ext cx="5249545" cy="83053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E591F6-E3E3-46CD-B0F6-0B538A41C9E0}">
      <dsp:nvSpPr>
        <dsp:cNvPr id="0" name=""/>
        <dsp:cNvSpPr/>
      </dsp:nvSpPr>
      <dsp:spPr>
        <a:xfrm>
          <a:off x="3297763" y="0"/>
          <a:ext cx="4946644" cy="563939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Прием документов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Анкетирование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Беседа о традициях семьи, условиях проживания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Налаживание контакта с семьей</a:t>
          </a:r>
          <a:endParaRPr lang="ru-RU" sz="2800" kern="1200" dirty="0"/>
        </a:p>
      </dsp:txBody>
      <dsp:txXfrm>
        <a:off x="3297763" y="0"/>
        <a:ext cx="4946644" cy="5639395"/>
      </dsp:txXfrm>
    </dsp:sp>
    <dsp:sp modelId="{B3A4A1EA-1AC5-4A82-8D6D-E792C41BB9E8}">
      <dsp:nvSpPr>
        <dsp:cNvPr id="0" name=""/>
        <dsp:cNvSpPr/>
      </dsp:nvSpPr>
      <dsp:spPr>
        <a:xfrm>
          <a:off x="0" y="0"/>
          <a:ext cx="3297763" cy="56393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Работа с родителями</a:t>
          </a:r>
          <a:endParaRPr lang="ru-RU" sz="3600" b="1" kern="1200" dirty="0"/>
        </a:p>
      </dsp:txBody>
      <dsp:txXfrm>
        <a:off x="0" y="0"/>
        <a:ext cx="3297763" cy="563939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EA7B29-772E-47F2-915C-76DDA1B738D5}">
      <dsp:nvSpPr>
        <dsp:cNvPr id="0" name=""/>
        <dsp:cNvSpPr/>
      </dsp:nvSpPr>
      <dsp:spPr>
        <a:xfrm>
          <a:off x="1574" y="0"/>
          <a:ext cx="2449738" cy="48006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solidFill>
                <a:schemeClr val="tx1"/>
              </a:solidFill>
            </a:rPr>
            <a:t>Наличие предметно-развивающей среды для воспитательно-образовательного процесса; </a:t>
          </a:r>
          <a:endParaRPr lang="ru-RU" sz="1900" b="0" kern="1200" dirty="0">
            <a:solidFill>
              <a:schemeClr val="tx1"/>
            </a:solidFill>
          </a:endParaRPr>
        </a:p>
      </dsp:txBody>
      <dsp:txXfrm>
        <a:off x="1574" y="1920240"/>
        <a:ext cx="2449738" cy="1920240"/>
      </dsp:txXfrm>
    </dsp:sp>
    <dsp:sp modelId="{C93E1CE3-E917-4B48-992E-47F618495CF0}">
      <dsp:nvSpPr>
        <dsp:cNvPr id="0" name=""/>
        <dsp:cNvSpPr/>
      </dsp:nvSpPr>
      <dsp:spPr>
        <a:xfrm>
          <a:off x="427144" y="288036"/>
          <a:ext cx="1598599" cy="1598599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453111-E8B1-4FD1-B412-8233355B3A21}">
      <dsp:nvSpPr>
        <dsp:cNvPr id="0" name=""/>
        <dsp:cNvSpPr/>
      </dsp:nvSpPr>
      <dsp:spPr>
        <a:xfrm>
          <a:off x="2524805" y="0"/>
          <a:ext cx="2449738" cy="48006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solidFill>
                <a:schemeClr val="tx1"/>
              </a:solidFill>
            </a:rPr>
            <a:t>Обеспечение программно-методической и художественной литературой; </a:t>
          </a:r>
          <a:endParaRPr lang="ru-RU" sz="1900" b="0" kern="1200" dirty="0">
            <a:solidFill>
              <a:schemeClr val="tx1"/>
            </a:solidFill>
          </a:endParaRPr>
        </a:p>
      </dsp:txBody>
      <dsp:txXfrm>
        <a:off x="2524805" y="1920240"/>
        <a:ext cx="2449738" cy="1920240"/>
      </dsp:txXfrm>
    </dsp:sp>
    <dsp:sp modelId="{620A37FD-F81B-4E63-8FF7-2D4984073942}">
      <dsp:nvSpPr>
        <dsp:cNvPr id="0" name=""/>
        <dsp:cNvSpPr/>
      </dsp:nvSpPr>
      <dsp:spPr>
        <a:xfrm>
          <a:off x="2950375" y="288036"/>
          <a:ext cx="1598599" cy="1598599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E45FD-1A9D-4439-8CEF-834B9A5416DF}">
      <dsp:nvSpPr>
        <dsp:cNvPr id="0" name=""/>
        <dsp:cNvSpPr/>
      </dsp:nvSpPr>
      <dsp:spPr>
        <a:xfrm>
          <a:off x="5048036" y="0"/>
          <a:ext cx="2449738" cy="48006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solidFill>
                <a:schemeClr val="tx1"/>
              </a:solidFill>
            </a:rPr>
            <a:t>Дополнительная подготовка педагогов по данному вопросу</a:t>
          </a:r>
          <a:r>
            <a:rPr lang="ru-RU" sz="1900" kern="1200" dirty="0" smtClean="0"/>
            <a:t>. </a:t>
          </a:r>
          <a:endParaRPr lang="ru-RU" sz="1900" kern="1200" dirty="0"/>
        </a:p>
      </dsp:txBody>
      <dsp:txXfrm>
        <a:off x="5048036" y="1920240"/>
        <a:ext cx="2449738" cy="1920240"/>
      </dsp:txXfrm>
    </dsp:sp>
    <dsp:sp modelId="{BC99E799-988B-45E2-92BF-9F02954D70B1}">
      <dsp:nvSpPr>
        <dsp:cNvPr id="0" name=""/>
        <dsp:cNvSpPr/>
      </dsp:nvSpPr>
      <dsp:spPr>
        <a:xfrm>
          <a:off x="5473606" y="288036"/>
          <a:ext cx="1598599" cy="1598599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91CF1-A0D8-4BCD-8AC1-99CF51CE8AEB}">
      <dsp:nvSpPr>
        <dsp:cNvPr id="0" name=""/>
        <dsp:cNvSpPr/>
      </dsp:nvSpPr>
      <dsp:spPr>
        <a:xfrm>
          <a:off x="299973" y="3840480"/>
          <a:ext cx="6899402" cy="720090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5F399C-13EF-47F5-80C6-FCDF663279AB}">
      <dsp:nvSpPr>
        <dsp:cNvPr id="0" name=""/>
        <dsp:cNvSpPr/>
      </dsp:nvSpPr>
      <dsp:spPr>
        <a:xfrm>
          <a:off x="2999739" y="2527"/>
          <a:ext cx="4499610" cy="9271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Родительские собрания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открытые показы воспитательно-образовательного процесса; </a:t>
          </a:r>
          <a:endParaRPr lang="ru-RU" sz="1600" kern="1200" dirty="0"/>
        </a:p>
      </dsp:txBody>
      <dsp:txXfrm>
        <a:off x="2999739" y="2527"/>
        <a:ext cx="4499610" cy="927173"/>
      </dsp:txXfrm>
    </dsp:sp>
    <dsp:sp modelId="{87D6B6BC-ED23-427E-AC60-A13AF9922A3D}">
      <dsp:nvSpPr>
        <dsp:cNvPr id="0" name=""/>
        <dsp:cNvSpPr/>
      </dsp:nvSpPr>
      <dsp:spPr>
        <a:xfrm>
          <a:off x="0" y="2527"/>
          <a:ext cx="2999740" cy="92717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Формы работы с родителями</a:t>
          </a:r>
          <a:endParaRPr lang="ru-RU" sz="2000" kern="1200" dirty="0"/>
        </a:p>
      </dsp:txBody>
      <dsp:txXfrm>
        <a:off x="0" y="2527"/>
        <a:ext cx="2999740" cy="927173"/>
      </dsp:txXfrm>
    </dsp:sp>
    <dsp:sp modelId="{BA05C558-ED6C-4373-822D-E6F07637FCC8}">
      <dsp:nvSpPr>
        <dsp:cNvPr id="0" name=""/>
        <dsp:cNvSpPr/>
      </dsp:nvSpPr>
      <dsp:spPr>
        <a:xfrm>
          <a:off x="3000472" y="1022417"/>
          <a:ext cx="4495215" cy="15163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4931170"/>
            <a:satOff val="-14682"/>
            <a:lumOff val="-96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4931170"/>
              <a:satOff val="-14682"/>
              <a:lumOff val="-9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</a:t>
          </a:r>
          <a:r>
            <a:rPr lang="ru-RU" sz="1600" kern="1200" dirty="0" smtClean="0"/>
            <a:t>Покровская ярмарка»,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«День матери»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«Рождественские поделки и открытки»,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«Светлая Пасха»,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участие в благотворительных акциях</a:t>
          </a:r>
          <a:endParaRPr lang="ru-RU" sz="1600" kern="1200" dirty="0"/>
        </a:p>
      </dsp:txBody>
      <dsp:txXfrm>
        <a:off x="3000472" y="1022417"/>
        <a:ext cx="4495215" cy="1516354"/>
      </dsp:txXfrm>
    </dsp:sp>
    <dsp:sp modelId="{6FAACCCE-BD3A-4BBF-A2EC-1C1B20765A88}">
      <dsp:nvSpPr>
        <dsp:cNvPr id="0" name=""/>
        <dsp:cNvSpPr/>
      </dsp:nvSpPr>
      <dsp:spPr>
        <a:xfrm>
          <a:off x="3661" y="1317008"/>
          <a:ext cx="2996810" cy="927173"/>
        </a:xfrm>
        <a:prstGeom prst="roundRect">
          <a:avLst/>
        </a:prstGeom>
        <a:solidFill>
          <a:schemeClr val="accent2">
            <a:hueOff val="4752210"/>
            <a:satOff val="-9171"/>
            <a:lumOff val="-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проведение совместных мероприятий:</a:t>
          </a:r>
          <a:endParaRPr lang="ru-RU" sz="2000" kern="1200" dirty="0"/>
        </a:p>
      </dsp:txBody>
      <dsp:txXfrm>
        <a:off x="3661" y="1317008"/>
        <a:ext cx="2996810" cy="927173"/>
      </dsp:txXfrm>
    </dsp:sp>
    <dsp:sp modelId="{BB0BAB5F-C2BB-4336-8CA1-4318F2B27430}">
      <dsp:nvSpPr>
        <dsp:cNvPr id="0" name=""/>
        <dsp:cNvSpPr/>
      </dsp:nvSpPr>
      <dsp:spPr>
        <a:xfrm>
          <a:off x="3000472" y="2631489"/>
          <a:ext cx="4495215" cy="11311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9862340"/>
            <a:satOff val="-29363"/>
            <a:lumOff val="-193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9862340"/>
              <a:satOff val="-29363"/>
              <a:lumOff val="-1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 индивидуальным запросам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анкетирование и тестирование родителей с целью выявления ошибок и коррекции процесса духовно-нравственного воспитания в семье;  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индивидуальные консультации специалистов; </a:t>
          </a:r>
          <a:endParaRPr lang="ru-RU" sz="1200" kern="1200" dirty="0"/>
        </a:p>
      </dsp:txBody>
      <dsp:txXfrm>
        <a:off x="3000472" y="2631489"/>
        <a:ext cx="4495215" cy="1131142"/>
      </dsp:txXfrm>
    </dsp:sp>
    <dsp:sp modelId="{859C4C6B-961B-496F-A562-BC0B9E924EB0}">
      <dsp:nvSpPr>
        <dsp:cNvPr id="0" name=""/>
        <dsp:cNvSpPr/>
      </dsp:nvSpPr>
      <dsp:spPr>
        <a:xfrm>
          <a:off x="3661" y="2733474"/>
          <a:ext cx="2996810" cy="927173"/>
        </a:xfrm>
        <a:prstGeom prst="roundRect">
          <a:avLst/>
        </a:prstGeom>
        <a:solidFill>
          <a:schemeClr val="accent2">
            <a:hueOff val="9504421"/>
            <a:satOff val="-18343"/>
            <a:lumOff val="-23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занятия совместно с родителями </a:t>
          </a:r>
          <a:endParaRPr lang="ru-RU" sz="2000" kern="1200" dirty="0"/>
        </a:p>
      </dsp:txBody>
      <dsp:txXfrm>
        <a:off x="3661" y="2733474"/>
        <a:ext cx="2996810" cy="927173"/>
      </dsp:txXfrm>
    </dsp:sp>
    <dsp:sp modelId="{6A970936-8445-4B0C-9217-AA8202568100}">
      <dsp:nvSpPr>
        <dsp:cNvPr id="0" name=""/>
        <dsp:cNvSpPr/>
      </dsp:nvSpPr>
      <dsp:spPr>
        <a:xfrm>
          <a:off x="2999739" y="3855349"/>
          <a:ext cx="4499610" cy="9271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14793510"/>
            <a:satOff val="-44045"/>
            <a:lumOff val="-2908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4793510"/>
              <a:satOff val="-44045"/>
              <a:lumOff val="-29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информационные стенды для родителей,  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выставки детских работ;</a:t>
          </a:r>
          <a:endParaRPr lang="ru-RU" sz="1600" kern="1200" dirty="0"/>
        </a:p>
      </dsp:txBody>
      <dsp:txXfrm>
        <a:off x="2999739" y="3855349"/>
        <a:ext cx="4499610" cy="927173"/>
      </dsp:txXfrm>
    </dsp:sp>
    <dsp:sp modelId="{0E04004F-6EFC-4E57-8DA2-F08FA8BCA842}">
      <dsp:nvSpPr>
        <dsp:cNvPr id="0" name=""/>
        <dsp:cNvSpPr/>
      </dsp:nvSpPr>
      <dsp:spPr>
        <a:xfrm>
          <a:off x="0" y="3855349"/>
          <a:ext cx="2999740" cy="927173"/>
        </a:xfrm>
        <a:prstGeom prst="roundRect">
          <a:avLst/>
        </a:prstGeom>
        <a:solidFill>
          <a:schemeClr val="accent2">
            <a:hueOff val="14256631"/>
            <a:satOff val="-27514"/>
            <a:lumOff val="-35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наглядные виды работы:</a:t>
          </a:r>
          <a:endParaRPr lang="ru-RU" sz="2000" kern="1200" dirty="0"/>
        </a:p>
      </dsp:txBody>
      <dsp:txXfrm>
        <a:off x="0" y="3855349"/>
        <a:ext cx="2999740" cy="927173"/>
      </dsp:txXfrm>
    </dsp:sp>
    <dsp:sp modelId="{C92B10B7-2FAD-4F31-BAF8-7431A2E6B255}">
      <dsp:nvSpPr>
        <dsp:cNvPr id="0" name=""/>
        <dsp:cNvSpPr/>
      </dsp:nvSpPr>
      <dsp:spPr>
        <a:xfrm>
          <a:off x="3000472" y="4875240"/>
          <a:ext cx="4495215" cy="16029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19724680"/>
            <a:satOff val="-58726"/>
            <a:lumOff val="-3877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9724680"/>
              <a:satOff val="-58726"/>
              <a:lumOff val="-38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 музей,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 в ДПЦ «Сретение»,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 храм</a:t>
          </a:r>
          <a:endParaRPr lang="ru-RU" sz="1600" kern="1200" dirty="0"/>
        </a:p>
      </dsp:txBody>
      <dsp:txXfrm>
        <a:off x="3000472" y="4875240"/>
        <a:ext cx="4495215" cy="1602952"/>
      </dsp:txXfrm>
    </dsp:sp>
    <dsp:sp modelId="{34CC4EA2-6F2A-4C06-A7BF-AB220E57105B}">
      <dsp:nvSpPr>
        <dsp:cNvPr id="0" name=""/>
        <dsp:cNvSpPr/>
      </dsp:nvSpPr>
      <dsp:spPr>
        <a:xfrm>
          <a:off x="3661" y="5213129"/>
          <a:ext cx="2996810" cy="927173"/>
        </a:xfrm>
        <a:prstGeom prst="roundRect">
          <a:avLst/>
        </a:prstGeom>
        <a:solidFill>
          <a:schemeClr val="accent2">
            <a:hueOff val="19008842"/>
            <a:satOff val="-36686"/>
            <a:lumOff val="-47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экскурсии</a:t>
          </a:r>
          <a:endParaRPr lang="ru-RU" sz="2000" kern="1200" dirty="0"/>
        </a:p>
      </dsp:txBody>
      <dsp:txXfrm>
        <a:off x="3661" y="5213129"/>
        <a:ext cx="2996810" cy="92717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10AE8F-5B7D-4467-99CC-72FA89F5B6A7}">
      <dsp:nvSpPr>
        <dsp:cNvPr id="0" name=""/>
        <dsp:cNvSpPr/>
      </dsp:nvSpPr>
      <dsp:spPr>
        <a:xfrm>
          <a:off x="915" y="565203"/>
          <a:ext cx="3570247" cy="21421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лектории</a:t>
          </a:r>
          <a:endParaRPr lang="ru-RU" sz="2700" kern="1200" dirty="0"/>
        </a:p>
      </dsp:txBody>
      <dsp:txXfrm>
        <a:off x="915" y="565203"/>
        <a:ext cx="3570247" cy="2142148"/>
      </dsp:txXfrm>
    </dsp:sp>
    <dsp:sp modelId="{17FEF7BC-346E-428F-B5EB-8ABE65648572}">
      <dsp:nvSpPr>
        <dsp:cNvPr id="0" name=""/>
        <dsp:cNvSpPr/>
      </dsp:nvSpPr>
      <dsp:spPr>
        <a:xfrm>
          <a:off x="3928187" y="565203"/>
          <a:ext cx="3570247" cy="2142148"/>
        </a:xfrm>
        <a:prstGeom prst="rect">
          <a:avLst/>
        </a:prstGeom>
        <a:solidFill>
          <a:schemeClr val="accent3">
            <a:hueOff val="-5608813"/>
            <a:satOff val="-2884"/>
            <a:lumOff val="-12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круглые столы</a:t>
          </a:r>
          <a:endParaRPr lang="ru-RU" sz="2700" kern="1200" dirty="0"/>
        </a:p>
      </dsp:txBody>
      <dsp:txXfrm>
        <a:off x="3928187" y="565203"/>
        <a:ext cx="3570247" cy="2142148"/>
      </dsp:txXfrm>
    </dsp:sp>
    <dsp:sp modelId="{43B1FEA2-E3BD-4D27-AE88-2F4BEFC4DC59}">
      <dsp:nvSpPr>
        <dsp:cNvPr id="0" name=""/>
        <dsp:cNvSpPr/>
      </dsp:nvSpPr>
      <dsp:spPr>
        <a:xfrm>
          <a:off x="915" y="3064376"/>
          <a:ext cx="3570247" cy="2142148"/>
        </a:xfrm>
        <a:prstGeom prst="rect">
          <a:avLst/>
        </a:prstGeom>
        <a:solidFill>
          <a:schemeClr val="accent3">
            <a:hueOff val="-11217626"/>
            <a:satOff val="-5768"/>
            <a:lumOff val="-24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работа в группах</a:t>
          </a:r>
          <a:endParaRPr lang="ru-RU" sz="2700" kern="1200" dirty="0"/>
        </a:p>
      </dsp:txBody>
      <dsp:txXfrm>
        <a:off x="915" y="3064376"/>
        <a:ext cx="3570247" cy="2142148"/>
      </dsp:txXfrm>
    </dsp:sp>
    <dsp:sp modelId="{85679281-B847-4F0D-9EFF-B332F0B25EDF}">
      <dsp:nvSpPr>
        <dsp:cNvPr id="0" name=""/>
        <dsp:cNvSpPr/>
      </dsp:nvSpPr>
      <dsp:spPr>
        <a:xfrm>
          <a:off x="3928187" y="3064376"/>
          <a:ext cx="3570247" cy="2142148"/>
        </a:xfrm>
        <a:prstGeom prst="rect">
          <a:avLst/>
        </a:prstGeom>
        <a:solidFill>
          <a:schemeClr val="accent3">
            <a:hueOff val="-16826439"/>
            <a:satOff val="-8652"/>
            <a:lumOff val="-3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собрания в виде диалога с элементами ситуационной игры и т.д. </a:t>
          </a:r>
          <a:endParaRPr lang="ru-RU" sz="2700" kern="1200" dirty="0"/>
        </a:p>
      </dsp:txBody>
      <dsp:txXfrm>
        <a:off x="3928187" y="3064376"/>
        <a:ext cx="3570247" cy="214214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282E31-D817-4709-985E-4305A626FE91}">
      <dsp:nvSpPr>
        <dsp:cNvPr id="0" name=""/>
        <dsp:cNvSpPr/>
      </dsp:nvSpPr>
      <dsp:spPr>
        <a:xfrm rot="10800000">
          <a:off x="295390" y="5033"/>
          <a:ext cx="8019379" cy="7689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102" tIns="60960" rIns="113792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продуктивная деятельность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(изготовление аппликаций, фигурок, конструкций, поделок, рисунков); </a:t>
          </a:r>
          <a:endParaRPr lang="ru-RU" sz="1600" kern="1200" dirty="0"/>
        </a:p>
      </dsp:txBody>
      <dsp:txXfrm rot="10800000">
        <a:off x="295390" y="5033"/>
        <a:ext cx="8019379" cy="768986"/>
      </dsp:txXfrm>
    </dsp:sp>
    <dsp:sp modelId="{E0923B8E-D32C-437D-8BC9-D0A256423238}">
      <dsp:nvSpPr>
        <dsp:cNvPr id="0" name=""/>
        <dsp:cNvSpPr/>
      </dsp:nvSpPr>
      <dsp:spPr>
        <a:xfrm>
          <a:off x="0" y="0"/>
          <a:ext cx="768986" cy="7689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AA657-8345-4A85-A78F-19A2A2DF440A}">
      <dsp:nvSpPr>
        <dsp:cNvPr id="0" name=""/>
        <dsp:cNvSpPr/>
      </dsp:nvSpPr>
      <dsp:spPr>
        <a:xfrm rot="10800000">
          <a:off x="295390" y="1003568"/>
          <a:ext cx="8019379" cy="7689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102" tIns="60960" rIns="113792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театральная игровая деятельность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(смоделированные сценки и спектакли духовной тематики); </a:t>
          </a:r>
          <a:endParaRPr lang="ru-RU" sz="1600" kern="1200" dirty="0"/>
        </a:p>
      </dsp:txBody>
      <dsp:txXfrm rot="10800000">
        <a:off x="295390" y="1003568"/>
        <a:ext cx="8019379" cy="768986"/>
      </dsp:txXfrm>
    </dsp:sp>
    <dsp:sp modelId="{92A131FF-43B2-4479-A5FD-01E45019FB12}">
      <dsp:nvSpPr>
        <dsp:cNvPr id="0" name=""/>
        <dsp:cNvSpPr/>
      </dsp:nvSpPr>
      <dsp:spPr>
        <a:xfrm>
          <a:off x="0" y="936105"/>
          <a:ext cx="768986" cy="7689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01C86-3FFD-46CB-8624-FA165C454B1B}">
      <dsp:nvSpPr>
        <dsp:cNvPr id="0" name=""/>
        <dsp:cNvSpPr/>
      </dsp:nvSpPr>
      <dsp:spPr>
        <a:xfrm rot="10800000">
          <a:off x="295390" y="2002103"/>
          <a:ext cx="8019379" cy="7689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102" tIns="60960" rIns="113792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познавательная деятельность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(чтение исторической и православной литературы, сказок, жития святых); </a:t>
          </a:r>
          <a:endParaRPr lang="ru-RU" sz="1600" kern="1200" dirty="0"/>
        </a:p>
      </dsp:txBody>
      <dsp:txXfrm rot="10800000">
        <a:off x="295390" y="2002103"/>
        <a:ext cx="8019379" cy="768986"/>
      </dsp:txXfrm>
    </dsp:sp>
    <dsp:sp modelId="{3C7EE492-3860-42AF-B86C-FA0C95CC250F}">
      <dsp:nvSpPr>
        <dsp:cNvPr id="0" name=""/>
        <dsp:cNvSpPr/>
      </dsp:nvSpPr>
      <dsp:spPr>
        <a:xfrm>
          <a:off x="0" y="2016221"/>
          <a:ext cx="768986" cy="7689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053B-2175-40E3-98B6-3AD798C6DD1C}">
      <dsp:nvSpPr>
        <dsp:cNvPr id="0" name=""/>
        <dsp:cNvSpPr/>
      </dsp:nvSpPr>
      <dsp:spPr>
        <a:xfrm rot="10800000">
          <a:off x="295390" y="3000638"/>
          <a:ext cx="8019379" cy="7689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102" tIns="60960" rIns="113792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творческая деятельность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(лепка из пластилина, живопись и графика, музыкальное творчество, танцы); </a:t>
          </a:r>
          <a:endParaRPr lang="ru-RU" sz="1600" kern="1200" dirty="0"/>
        </a:p>
      </dsp:txBody>
      <dsp:txXfrm rot="10800000">
        <a:off x="295390" y="3000638"/>
        <a:ext cx="8019379" cy="768986"/>
      </dsp:txXfrm>
    </dsp:sp>
    <dsp:sp modelId="{103A5C5E-7C58-4A0D-A4E4-5AD26F2494B1}">
      <dsp:nvSpPr>
        <dsp:cNvPr id="0" name=""/>
        <dsp:cNvSpPr/>
      </dsp:nvSpPr>
      <dsp:spPr>
        <a:xfrm>
          <a:off x="0" y="2952330"/>
          <a:ext cx="768986" cy="7689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52DB9-AD19-457B-8C47-E5940C691C53}">
      <dsp:nvSpPr>
        <dsp:cNvPr id="0" name=""/>
        <dsp:cNvSpPr/>
      </dsp:nvSpPr>
      <dsp:spPr>
        <a:xfrm rot="10800000">
          <a:off x="295390" y="3999172"/>
          <a:ext cx="8019379" cy="7689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102" tIns="60960" rIns="113792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нравственная деятельность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(уроки любви и доброты, знакомство с православными традициями и ценностями);</a:t>
          </a:r>
          <a:endParaRPr lang="ru-RU" sz="1600" kern="1200" dirty="0"/>
        </a:p>
      </dsp:txBody>
      <dsp:txXfrm rot="10800000">
        <a:off x="295390" y="3999172"/>
        <a:ext cx="8019379" cy="768986"/>
      </dsp:txXfrm>
    </dsp:sp>
    <dsp:sp modelId="{15530EFF-7C6D-4816-8F15-1F1188534A1F}">
      <dsp:nvSpPr>
        <dsp:cNvPr id="0" name=""/>
        <dsp:cNvSpPr/>
      </dsp:nvSpPr>
      <dsp:spPr>
        <a:xfrm>
          <a:off x="0" y="3960438"/>
          <a:ext cx="768986" cy="7689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7D4B3-B75C-4392-BB06-D2A5778AFBD6}">
      <dsp:nvSpPr>
        <dsp:cNvPr id="0" name=""/>
        <dsp:cNvSpPr/>
      </dsp:nvSpPr>
      <dsp:spPr>
        <a:xfrm rot="10800000">
          <a:off x="295390" y="4997707"/>
          <a:ext cx="8019379" cy="7689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102" tIns="60960" rIns="113792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совместная деятельность, в которой участвуют дети и родители, направлена на духовное развитие семьи, укрепление семейных ценностей, уважение и взаимопонимание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 (семейные и православные праздники, игры и конкурсы).</a:t>
          </a:r>
          <a:br>
            <a:rPr lang="ru-RU" sz="1600" kern="1200" dirty="0" smtClean="0"/>
          </a:br>
          <a:r>
            <a:rPr lang="ru-RU" sz="1600" kern="1200" dirty="0" smtClean="0"/>
            <a:t/>
          </a:r>
          <a:br>
            <a:rPr lang="ru-RU" sz="1600" kern="1200" dirty="0" smtClean="0"/>
          </a:br>
          <a:endParaRPr lang="ru-RU" sz="1600" kern="1200" dirty="0"/>
        </a:p>
      </dsp:txBody>
      <dsp:txXfrm rot="10800000">
        <a:off x="295390" y="4997707"/>
        <a:ext cx="8019379" cy="768986"/>
      </dsp:txXfrm>
    </dsp:sp>
    <dsp:sp modelId="{FAF0B743-3DC9-4CCA-AA84-C060472DD293}">
      <dsp:nvSpPr>
        <dsp:cNvPr id="0" name=""/>
        <dsp:cNvSpPr/>
      </dsp:nvSpPr>
      <dsp:spPr>
        <a:xfrm>
          <a:off x="0" y="5002741"/>
          <a:ext cx="768986" cy="7689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150938" y="617538"/>
            <a:ext cx="7804150" cy="5514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A0883-F0EF-49C0-ABD6-A0059517E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5345832"/>
            <a:ext cx="8028384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Опыт работы по взаимодействию с семьей педагога-психолога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МАДОУ Детский сад №51 «Вишенка»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 Колупаева А.Л.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parents04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620688"/>
            <a:ext cx="3932501" cy="3732301"/>
          </a:xfrm>
        </p:spPr>
      </p:pic>
      <p:sp>
        <p:nvSpPr>
          <p:cNvPr id="8" name="Прямоугольник 7"/>
          <p:cNvSpPr/>
          <p:nvPr/>
        </p:nvSpPr>
        <p:spPr>
          <a:xfrm>
            <a:off x="3995936" y="9807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320"/>
            <a:ext cx="3857632" cy="301066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Работая с детьми старшего дошкольного возраста, считаю работу с </a:t>
            </a:r>
            <a:r>
              <a:rPr lang="ru-RU" sz="3100" b="1" dirty="0" smtClean="0"/>
              <a:t>семьей</a:t>
            </a:r>
            <a:r>
              <a:rPr lang="ru-RU" sz="3100" dirty="0" smtClean="0"/>
              <a:t> одной из главных.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DSCF82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3501008"/>
            <a:ext cx="3657600" cy="2743200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Содержимое 6" descr="Angel-hranitel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259632" y="620688"/>
            <a:ext cx="3657600" cy="2743200"/>
          </a:xfrm>
          <a:ln w="76200"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Содержимое 6" descr="Angel-hranitel8.jpg"/>
          <p:cNvPicPr>
            <a:picLocks noChangeAspect="1"/>
          </p:cNvPicPr>
          <p:nvPr/>
        </p:nvPicPr>
        <p:blipFill>
          <a:blip r:embed="rId4" cstate="print"/>
          <a:srcRect t="23625" r="23220" b="13376"/>
          <a:stretch>
            <a:fillRect/>
          </a:stretch>
        </p:blipFill>
        <p:spPr>
          <a:xfrm>
            <a:off x="899592" y="3717032"/>
            <a:ext cx="3861429" cy="2376264"/>
          </a:xfrm>
          <a:prstGeom prst="rect">
            <a:avLst/>
          </a:prstGeom>
          <a:ln w="76200"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899592" y="548680"/>
          <a:ext cx="8244408" cy="5639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Содержимое 6" descr="DSCF7608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rcRect l="24733" t="2933" r="31955" b="20943"/>
          <a:stretch>
            <a:fillRect/>
          </a:stretch>
        </p:blipFill>
        <p:spPr>
          <a:xfrm>
            <a:off x="-2628800" y="620688"/>
            <a:ext cx="218507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403648" y="263347"/>
            <a:ext cx="7571358" cy="5934930"/>
            <a:chOff x="1403648" y="263347"/>
            <a:chExt cx="7571358" cy="5934930"/>
          </a:xfrm>
        </p:grpSpPr>
        <p:sp>
          <p:nvSpPr>
            <p:cNvPr id="8" name="Полилиния 7"/>
            <p:cNvSpPr/>
            <p:nvPr/>
          </p:nvSpPr>
          <p:spPr>
            <a:xfrm>
              <a:off x="1475656" y="3140968"/>
              <a:ext cx="7499350" cy="1080120"/>
            </a:xfrm>
            <a:custGeom>
              <a:avLst/>
              <a:gdLst>
                <a:gd name="connsiteX0" fmla="*/ 0 w 7499350"/>
                <a:gd name="connsiteY0" fmla="*/ 0 h 2371126"/>
                <a:gd name="connsiteX1" fmla="*/ 7499350 w 7499350"/>
                <a:gd name="connsiteY1" fmla="*/ 0 h 2371126"/>
                <a:gd name="connsiteX2" fmla="*/ 7499350 w 7499350"/>
                <a:gd name="connsiteY2" fmla="*/ 2371126 h 2371126"/>
                <a:gd name="connsiteX3" fmla="*/ 0 w 7499350"/>
                <a:gd name="connsiteY3" fmla="*/ 2371126 h 2371126"/>
                <a:gd name="connsiteX4" fmla="*/ 0 w 7499350"/>
                <a:gd name="connsiteY4" fmla="*/ 0 h 23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9350" h="2371126">
                  <a:moveTo>
                    <a:pt x="0" y="0"/>
                  </a:moveTo>
                  <a:lnTo>
                    <a:pt x="7499350" y="0"/>
                  </a:lnTo>
                  <a:lnTo>
                    <a:pt x="7499350" y="2371126"/>
                  </a:lnTo>
                  <a:lnTo>
                    <a:pt x="0" y="23711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040" tIns="320040" rIns="320040" bIns="1410758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 dirty="0" smtClean="0"/>
            </a:p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500" kern="1200" dirty="0" smtClean="0"/>
                <a:t>Задачи:</a:t>
              </a:r>
              <a:endParaRPr lang="ru-RU" sz="45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438761" y="4293096"/>
              <a:ext cx="2497342" cy="1905181"/>
            </a:xfrm>
            <a:custGeom>
              <a:avLst/>
              <a:gdLst>
                <a:gd name="connsiteX0" fmla="*/ 0 w 2497342"/>
                <a:gd name="connsiteY0" fmla="*/ 0 h 1090718"/>
                <a:gd name="connsiteX1" fmla="*/ 2497342 w 2497342"/>
                <a:gd name="connsiteY1" fmla="*/ 0 h 1090718"/>
                <a:gd name="connsiteX2" fmla="*/ 2497342 w 2497342"/>
                <a:gd name="connsiteY2" fmla="*/ 1090718 h 1090718"/>
                <a:gd name="connsiteX3" fmla="*/ 0 w 2497342"/>
                <a:gd name="connsiteY3" fmla="*/ 1090718 h 1090718"/>
                <a:gd name="connsiteX4" fmla="*/ 0 w 2497342"/>
                <a:gd name="connsiteY4" fmla="*/ 0 h 109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7342" h="1090718">
                  <a:moveTo>
                    <a:pt x="0" y="0"/>
                  </a:moveTo>
                  <a:lnTo>
                    <a:pt x="2497342" y="0"/>
                  </a:lnTo>
                  <a:lnTo>
                    <a:pt x="2497342" y="1090718"/>
                  </a:lnTo>
                  <a:lnTo>
                    <a:pt x="0" y="10907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22860" rIns="128016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Расширение представлений о возможностях семьи в воспитании дошкольника.</a:t>
              </a:r>
              <a:endParaRPr lang="ru-RU" sz="18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936103" y="4293096"/>
              <a:ext cx="2497342" cy="1905181"/>
            </a:xfrm>
            <a:custGeom>
              <a:avLst/>
              <a:gdLst>
                <a:gd name="connsiteX0" fmla="*/ 0 w 2497342"/>
                <a:gd name="connsiteY0" fmla="*/ 0 h 1090718"/>
                <a:gd name="connsiteX1" fmla="*/ 2497342 w 2497342"/>
                <a:gd name="connsiteY1" fmla="*/ 0 h 1090718"/>
                <a:gd name="connsiteX2" fmla="*/ 2497342 w 2497342"/>
                <a:gd name="connsiteY2" fmla="*/ 1090718 h 1090718"/>
                <a:gd name="connsiteX3" fmla="*/ 0 w 2497342"/>
                <a:gd name="connsiteY3" fmla="*/ 1090718 h 1090718"/>
                <a:gd name="connsiteX4" fmla="*/ 0 w 2497342"/>
                <a:gd name="connsiteY4" fmla="*/ 0 h 109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7342" h="1090718">
                  <a:moveTo>
                    <a:pt x="0" y="0"/>
                  </a:moveTo>
                  <a:lnTo>
                    <a:pt x="2497342" y="0"/>
                  </a:lnTo>
                  <a:lnTo>
                    <a:pt x="2497342" y="1090718"/>
                  </a:lnTo>
                  <a:lnTo>
                    <a:pt x="0" y="10907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22860" rIns="128016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Выявление противоречий и проблем в использовании методов воспитания.</a:t>
              </a:r>
              <a:endParaRPr lang="ru-RU" sz="18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433446" y="4293096"/>
              <a:ext cx="2497342" cy="1905181"/>
            </a:xfrm>
            <a:custGeom>
              <a:avLst/>
              <a:gdLst>
                <a:gd name="connsiteX0" fmla="*/ 0 w 2497342"/>
                <a:gd name="connsiteY0" fmla="*/ 0 h 1090718"/>
                <a:gd name="connsiteX1" fmla="*/ 2497342 w 2497342"/>
                <a:gd name="connsiteY1" fmla="*/ 0 h 1090718"/>
                <a:gd name="connsiteX2" fmla="*/ 2497342 w 2497342"/>
                <a:gd name="connsiteY2" fmla="*/ 1090718 h 1090718"/>
                <a:gd name="connsiteX3" fmla="*/ 0 w 2497342"/>
                <a:gd name="connsiteY3" fmla="*/ 1090718 h 1090718"/>
                <a:gd name="connsiteX4" fmla="*/ 0 w 2497342"/>
                <a:gd name="connsiteY4" fmla="*/ 0 h 109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7342" h="1090718">
                  <a:moveTo>
                    <a:pt x="0" y="0"/>
                  </a:moveTo>
                  <a:lnTo>
                    <a:pt x="2497342" y="0"/>
                  </a:lnTo>
                  <a:lnTo>
                    <a:pt x="2497342" y="1090718"/>
                  </a:lnTo>
                  <a:lnTo>
                    <a:pt x="0" y="10907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22860" rIns="128016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Выявление дополнительных возможностей влияния семейных традиций</a:t>
              </a:r>
              <a:endParaRPr lang="ru-RU" sz="1800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403648" y="1628800"/>
              <a:ext cx="7499350" cy="1450430"/>
            </a:xfrm>
            <a:custGeom>
              <a:avLst/>
              <a:gdLst>
                <a:gd name="connsiteX0" fmla="*/ 0 w 7499350"/>
                <a:gd name="connsiteY0" fmla="*/ 0 h 1090390"/>
                <a:gd name="connsiteX1" fmla="*/ 7499350 w 7499350"/>
                <a:gd name="connsiteY1" fmla="*/ 0 h 1090390"/>
                <a:gd name="connsiteX2" fmla="*/ 7499350 w 7499350"/>
                <a:gd name="connsiteY2" fmla="*/ 1090390 h 1090390"/>
                <a:gd name="connsiteX3" fmla="*/ 0 w 7499350"/>
                <a:gd name="connsiteY3" fmla="*/ 1090390 h 1090390"/>
                <a:gd name="connsiteX4" fmla="*/ 0 w 7499350"/>
                <a:gd name="connsiteY4" fmla="*/ 0 h 109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9350" h="1090390">
                  <a:moveTo>
                    <a:pt x="0" y="0"/>
                  </a:moveTo>
                  <a:lnTo>
                    <a:pt x="7499350" y="0"/>
                  </a:lnTo>
                  <a:lnTo>
                    <a:pt x="7499350" y="1090390"/>
                  </a:lnTo>
                  <a:lnTo>
                    <a:pt x="0" y="10903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30480" rIns="170688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 smtClean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Создание условий для формирования духовно-нравственного воспитания в семье</a:t>
              </a:r>
              <a:r>
                <a:rPr lang="ru-RU" sz="1100" kern="1200" dirty="0" smtClean="0"/>
                <a:t>.</a:t>
              </a:r>
              <a:endParaRPr lang="ru-RU" sz="1100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435100" y="263347"/>
              <a:ext cx="7499350" cy="1725493"/>
            </a:xfrm>
            <a:custGeom>
              <a:avLst/>
              <a:gdLst>
                <a:gd name="connsiteX0" fmla="*/ 0 w 7499350"/>
                <a:gd name="connsiteY0" fmla="*/ 1277216 h 3646792"/>
                <a:gd name="connsiteX1" fmla="*/ 3293826 w 7499350"/>
                <a:gd name="connsiteY1" fmla="*/ 1277216 h 3646792"/>
                <a:gd name="connsiteX2" fmla="*/ 3293826 w 7499350"/>
                <a:gd name="connsiteY2" fmla="*/ 911698 h 3646792"/>
                <a:gd name="connsiteX3" fmla="*/ 2837977 w 7499350"/>
                <a:gd name="connsiteY3" fmla="*/ 911698 h 3646792"/>
                <a:gd name="connsiteX4" fmla="*/ 3749675 w 7499350"/>
                <a:gd name="connsiteY4" fmla="*/ 0 h 3646792"/>
                <a:gd name="connsiteX5" fmla="*/ 4661373 w 7499350"/>
                <a:gd name="connsiteY5" fmla="*/ 911698 h 3646792"/>
                <a:gd name="connsiteX6" fmla="*/ 4205524 w 7499350"/>
                <a:gd name="connsiteY6" fmla="*/ 911698 h 3646792"/>
                <a:gd name="connsiteX7" fmla="*/ 4205524 w 7499350"/>
                <a:gd name="connsiteY7" fmla="*/ 1277216 h 3646792"/>
                <a:gd name="connsiteX8" fmla="*/ 7499350 w 7499350"/>
                <a:gd name="connsiteY8" fmla="*/ 1277216 h 3646792"/>
                <a:gd name="connsiteX9" fmla="*/ 7499350 w 7499350"/>
                <a:gd name="connsiteY9" fmla="*/ 3646792 h 3646792"/>
                <a:gd name="connsiteX10" fmla="*/ 0 w 7499350"/>
                <a:gd name="connsiteY10" fmla="*/ 3646792 h 3646792"/>
                <a:gd name="connsiteX11" fmla="*/ 0 w 7499350"/>
                <a:gd name="connsiteY11" fmla="*/ 1277216 h 364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99350" h="3646792">
                  <a:moveTo>
                    <a:pt x="7499350" y="2369576"/>
                  </a:moveTo>
                  <a:lnTo>
                    <a:pt x="4205524" y="2369576"/>
                  </a:lnTo>
                  <a:lnTo>
                    <a:pt x="4205524" y="2735094"/>
                  </a:lnTo>
                  <a:lnTo>
                    <a:pt x="4661373" y="2735094"/>
                  </a:lnTo>
                  <a:lnTo>
                    <a:pt x="3749675" y="3646791"/>
                  </a:lnTo>
                  <a:lnTo>
                    <a:pt x="2837977" y="2735094"/>
                  </a:lnTo>
                  <a:lnTo>
                    <a:pt x="3293826" y="2735094"/>
                  </a:lnTo>
                  <a:lnTo>
                    <a:pt x="3293826" y="2369576"/>
                  </a:lnTo>
                  <a:lnTo>
                    <a:pt x="0" y="2369576"/>
                  </a:lnTo>
                  <a:lnTo>
                    <a:pt x="0" y="1"/>
                  </a:lnTo>
                  <a:lnTo>
                    <a:pt x="7499350" y="1"/>
                  </a:lnTo>
                  <a:lnTo>
                    <a:pt x="7499350" y="23695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040" tIns="320041" rIns="320040" bIns="2686809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kern="1200" dirty="0" smtClean="0"/>
            </a:p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500" dirty="0" smtClean="0"/>
            </a:p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500" kern="1200" dirty="0" smtClean="0"/>
                <a:t>Цель:</a:t>
              </a:r>
              <a:endParaRPr lang="ru-RU" sz="4500" kern="1200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88640"/>
          <a:ext cx="749935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0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2555776" cy="191683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051720" y="0"/>
            <a:ext cx="6732241" cy="4320480"/>
            <a:chOff x="2986957" y="1391755"/>
            <a:chExt cx="4724454" cy="3504005"/>
          </a:xfrm>
        </p:grpSpPr>
        <p:sp>
          <p:nvSpPr>
            <p:cNvPr id="6" name="Полилиния 5"/>
            <p:cNvSpPr/>
            <p:nvPr/>
          </p:nvSpPr>
          <p:spPr>
            <a:xfrm>
              <a:off x="3947079" y="2034156"/>
              <a:ext cx="1579147" cy="2732498"/>
            </a:xfrm>
            <a:custGeom>
              <a:avLst/>
              <a:gdLst>
                <a:gd name="connsiteX0" fmla="*/ 0 w 1579147"/>
                <a:gd name="connsiteY0" fmla="*/ 0 h 1093695"/>
                <a:gd name="connsiteX1" fmla="*/ 1579147 w 1579147"/>
                <a:gd name="connsiteY1" fmla="*/ 0 h 1093695"/>
                <a:gd name="connsiteX2" fmla="*/ 1579147 w 1579147"/>
                <a:gd name="connsiteY2" fmla="*/ 1093695 h 1093695"/>
                <a:gd name="connsiteX3" fmla="*/ 0 w 1579147"/>
                <a:gd name="connsiteY3" fmla="*/ 1093695 h 1093695"/>
                <a:gd name="connsiteX4" fmla="*/ 0 w 1579147"/>
                <a:gd name="connsiteY4" fmla="*/ 0 h 10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9147" h="1093695">
                  <a:moveTo>
                    <a:pt x="0" y="0"/>
                  </a:moveTo>
                  <a:lnTo>
                    <a:pt x="1579147" y="0"/>
                  </a:lnTo>
                  <a:lnTo>
                    <a:pt x="1579147" y="1093695"/>
                  </a:lnTo>
                  <a:lnTo>
                    <a:pt x="0" y="10936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2664" tIns="170688" rIns="170687" bIns="170688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программа по основам православия для детей дошкольного возраста. </a:t>
              </a:r>
              <a:endParaRPr lang="ru-RU" sz="2400" kern="1200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2986957" y="1391755"/>
              <a:ext cx="1970776" cy="1093149"/>
            </a:xfrm>
            <a:custGeom>
              <a:avLst/>
              <a:gdLst>
                <a:gd name="connsiteX0" fmla="*/ 0 w 1052765"/>
                <a:gd name="connsiteY0" fmla="*/ 546575 h 1093149"/>
                <a:gd name="connsiteX1" fmla="*/ 147237 w 1052765"/>
                <a:gd name="connsiteY1" fmla="*/ 167429 h 1093149"/>
                <a:gd name="connsiteX2" fmla="*/ 526384 w 1052765"/>
                <a:gd name="connsiteY2" fmla="*/ 1 h 1093149"/>
                <a:gd name="connsiteX3" fmla="*/ 905530 w 1052765"/>
                <a:gd name="connsiteY3" fmla="*/ 167430 h 1093149"/>
                <a:gd name="connsiteX4" fmla="*/ 1052766 w 1052765"/>
                <a:gd name="connsiteY4" fmla="*/ 546577 h 1093149"/>
                <a:gd name="connsiteX5" fmla="*/ 905529 w 1052765"/>
                <a:gd name="connsiteY5" fmla="*/ 925724 h 1093149"/>
                <a:gd name="connsiteX6" fmla="*/ 526382 w 1052765"/>
                <a:gd name="connsiteY6" fmla="*/ 1093152 h 1093149"/>
                <a:gd name="connsiteX7" fmla="*/ 147236 w 1052765"/>
                <a:gd name="connsiteY7" fmla="*/ 925723 h 1093149"/>
                <a:gd name="connsiteX8" fmla="*/ 0 w 1052765"/>
                <a:gd name="connsiteY8" fmla="*/ 546576 h 1093149"/>
                <a:gd name="connsiteX9" fmla="*/ 0 w 1052765"/>
                <a:gd name="connsiteY9" fmla="*/ 546575 h 109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2765" h="1093149">
                  <a:moveTo>
                    <a:pt x="0" y="546575"/>
                  </a:moveTo>
                  <a:cubicBezTo>
                    <a:pt x="0" y="405175"/>
                    <a:pt x="52774" y="269277"/>
                    <a:pt x="147237" y="167429"/>
                  </a:cubicBezTo>
                  <a:cubicBezTo>
                    <a:pt x="246461" y="60446"/>
                    <a:pt x="383343" y="1"/>
                    <a:pt x="526384" y="1"/>
                  </a:cubicBezTo>
                  <a:cubicBezTo>
                    <a:pt x="669425" y="1"/>
                    <a:pt x="806306" y="60447"/>
                    <a:pt x="905530" y="167430"/>
                  </a:cubicBezTo>
                  <a:cubicBezTo>
                    <a:pt x="999992" y="269279"/>
                    <a:pt x="1052766" y="405177"/>
                    <a:pt x="1052766" y="546577"/>
                  </a:cubicBezTo>
                  <a:cubicBezTo>
                    <a:pt x="1052766" y="687977"/>
                    <a:pt x="999992" y="823875"/>
                    <a:pt x="905529" y="925724"/>
                  </a:cubicBezTo>
                  <a:cubicBezTo>
                    <a:pt x="806305" y="1032707"/>
                    <a:pt x="669423" y="1093153"/>
                    <a:pt x="526382" y="1093152"/>
                  </a:cubicBezTo>
                  <a:cubicBezTo>
                    <a:pt x="383341" y="1093152"/>
                    <a:pt x="246460" y="1032706"/>
                    <a:pt x="147236" y="925723"/>
                  </a:cubicBezTo>
                  <a:cubicBezTo>
                    <a:pt x="52774" y="823874"/>
                    <a:pt x="0" y="687976"/>
                    <a:pt x="0" y="546576"/>
                  </a:cubicBezTo>
                  <a:lnTo>
                    <a:pt x="0" y="54657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174" tIns="160088" rIns="154174" bIns="1600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Курс  «Источник»</a:t>
              </a:r>
              <a:endParaRPr lang="ru-RU" sz="24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892233" y="2384556"/>
              <a:ext cx="1819178" cy="876001"/>
            </a:xfrm>
            <a:custGeom>
              <a:avLst/>
              <a:gdLst>
                <a:gd name="connsiteX0" fmla="*/ 0 w 1579147"/>
                <a:gd name="connsiteY0" fmla="*/ 0 h 1093695"/>
                <a:gd name="connsiteX1" fmla="*/ 1579147 w 1579147"/>
                <a:gd name="connsiteY1" fmla="*/ 0 h 1093695"/>
                <a:gd name="connsiteX2" fmla="*/ 1579147 w 1579147"/>
                <a:gd name="connsiteY2" fmla="*/ 1093695 h 1093695"/>
                <a:gd name="connsiteX3" fmla="*/ 0 w 1579147"/>
                <a:gd name="connsiteY3" fmla="*/ 1093695 h 1093695"/>
                <a:gd name="connsiteX4" fmla="*/ 0 w 1579147"/>
                <a:gd name="connsiteY4" fmla="*/ 0 h 10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9147" h="1093695">
                  <a:moveTo>
                    <a:pt x="0" y="0"/>
                  </a:moveTo>
                  <a:lnTo>
                    <a:pt x="1579147" y="0"/>
                  </a:lnTo>
                  <a:lnTo>
                    <a:pt x="1579147" y="1093695"/>
                  </a:lnTo>
                  <a:lnTo>
                    <a:pt x="0" y="10936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4931170"/>
                <a:satOff val="-14682"/>
                <a:lumOff val="-969"/>
                <a:alphaOff val="0"/>
              </a:schemeClr>
            </a:lnRef>
            <a:fillRef idx="1">
              <a:schemeClr val="accent2">
                <a:tint val="40000"/>
                <a:alpha val="90000"/>
                <a:hueOff val="4931170"/>
                <a:satOff val="-14682"/>
                <a:lumOff val="-969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4931170"/>
                <a:satOff val="-14682"/>
                <a:lumOff val="-9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2664" tIns="170688" rIns="170687" bIns="170688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Мироведение, </a:t>
              </a:r>
              <a:endParaRPr lang="ru-RU" sz="24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993298" y="3318958"/>
              <a:ext cx="1718113" cy="739694"/>
            </a:xfrm>
            <a:custGeom>
              <a:avLst/>
              <a:gdLst>
                <a:gd name="connsiteX0" fmla="*/ 0 w 1579147"/>
                <a:gd name="connsiteY0" fmla="*/ 0 h 1093695"/>
                <a:gd name="connsiteX1" fmla="*/ 1579147 w 1579147"/>
                <a:gd name="connsiteY1" fmla="*/ 0 h 1093695"/>
                <a:gd name="connsiteX2" fmla="*/ 1579147 w 1579147"/>
                <a:gd name="connsiteY2" fmla="*/ 1093695 h 1093695"/>
                <a:gd name="connsiteX3" fmla="*/ 0 w 1579147"/>
                <a:gd name="connsiteY3" fmla="*/ 1093695 h 1093695"/>
                <a:gd name="connsiteX4" fmla="*/ 0 w 1579147"/>
                <a:gd name="connsiteY4" fmla="*/ 0 h 10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9147" h="1093695">
                  <a:moveTo>
                    <a:pt x="0" y="0"/>
                  </a:moveTo>
                  <a:lnTo>
                    <a:pt x="1579147" y="0"/>
                  </a:lnTo>
                  <a:lnTo>
                    <a:pt x="1579147" y="1093695"/>
                  </a:lnTo>
                  <a:lnTo>
                    <a:pt x="0" y="10936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9862340"/>
                <a:satOff val="-29363"/>
                <a:lumOff val="-1939"/>
                <a:alphaOff val="0"/>
              </a:schemeClr>
            </a:lnRef>
            <a:fillRef idx="1">
              <a:schemeClr val="accent2">
                <a:tint val="40000"/>
                <a:alpha val="90000"/>
                <a:hueOff val="9862340"/>
                <a:satOff val="-29363"/>
                <a:lumOff val="-1939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9862340"/>
                <a:satOff val="-29363"/>
                <a:lumOff val="-193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2664" tIns="170688" rIns="170687" bIns="170688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Библия, </a:t>
              </a:r>
              <a:endParaRPr lang="ru-RU" sz="24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892233" y="4058653"/>
              <a:ext cx="1819178" cy="837107"/>
            </a:xfrm>
            <a:custGeom>
              <a:avLst/>
              <a:gdLst>
                <a:gd name="connsiteX0" fmla="*/ 0 w 1579147"/>
                <a:gd name="connsiteY0" fmla="*/ 0 h 1093695"/>
                <a:gd name="connsiteX1" fmla="*/ 1579147 w 1579147"/>
                <a:gd name="connsiteY1" fmla="*/ 0 h 1093695"/>
                <a:gd name="connsiteX2" fmla="*/ 1579147 w 1579147"/>
                <a:gd name="connsiteY2" fmla="*/ 1093695 h 1093695"/>
                <a:gd name="connsiteX3" fmla="*/ 0 w 1579147"/>
                <a:gd name="connsiteY3" fmla="*/ 1093695 h 1093695"/>
                <a:gd name="connsiteX4" fmla="*/ 0 w 1579147"/>
                <a:gd name="connsiteY4" fmla="*/ 0 h 10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9147" h="1093695">
                  <a:moveTo>
                    <a:pt x="0" y="0"/>
                  </a:moveTo>
                  <a:lnTo>
                    <a:pt x="1579147" y="0"/>
                  </a:lnTo>
                  <a:lnTo>
                    <a:pt x="1579147" y="1093695"/>
                  </a:lnTo>
                  <a:lnTo>
                    <a:pt x="0" y="10936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14793510"/>
                <a:satOff val="-44045"/>
                <a:lumOff val="-2908"/>
                <a:alphaOff val="0"/>
              </a:schemeClr>
            </a:lnRef>
            <a:fillRef idx="1">
              <a:schemeClr val="accent2">
                <a:tint val="40000"/>
                <a:alpha val="90000"/>
                <a:hueOff val="14793510"/>
                <a:satOff val="-44045"/>
                <a:lumOff val="-2908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4793510"/>
                <a:satOff val="-44045"/>
                <a:lumOff val="-290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2664" tIns="170688" rIns="170687" bIns="170688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Ты и твоя семья,</a:t>
              </a:r>
              <a:endParaRPr lang="ru-RU" sz="2400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290051" y="1450155"/>
              <a:ext cx="1966565" cy="1093149"/>
            </a:xfrm>
            <a:custGeom>
              <a:avLst/>
              <a:gdLst>
                <a:gd name="connsiteX0" fmla="*/ 0 w 1052765"/>
                <a:gd name="connsiteY0" fmla="*/ 546575 h 1093149"/>
                <a:gd name="connsiteX1" fmla="*/ 147237 w 1052765"/>
                <a:gd name="connsiteY1" fmla="*/ 167429 h 1093149"/>
                <a:gd name="connsiteX2" fmla="*/ 526384 w 1052765"/>
                <a:gd name="connsiteY2" fmla="*/ 1 h 1093149"/>
                <a:gd name="connsiteX3" fmla="*/ 905530 w 1052765"/>
                <a:gd name="connsiteY3" fmla="*/ 167430 h 1093149"/>
                <a:gd name="connsiteX4" fmla="*/ 1052766 w 1052765"/>
                <a:gd name="connsiteY4" fmla="*/ 546577 h 1093149"/>
                <a:gd name="connsiteX5" fmla="*/ 905529 w 1052765"/>
                <a:gd name="connsiteY5" fmla="*/ 925724 h 1093149"/>
                <a:gd name="connsiteX6" fmla="*/ 526382 w 1052765"/>
                <a:gd name="connsiteY6" fmla="*/ 1093152 h 1093149"/>
                <a:gd name="connsiteX7" fmla="*/ 147236 w 1052765"/>
                <a:gd name="connsiteY7" fmla="*/ 925723 h 1093149"/>
                <a:gd name="connsiteX8" fmla="*/ 0 w 1052765"/>
                <a:gd name="connsiteY8" fmla="*/ 546576 h 1093149"/>
                <a:gd name="connsiteX9" fmla="*/ 0 w 1052765"/>
                <a:gd name="connsiteY9" fmla="*/ 546575 h 109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2765" h="1093149">
                  <a:moveTo>
                    <a:pt x="0" y="546575"/>
                  </a:moveTo>
                  <a:cubicBezTo>
                    <a:pt x="0" y="405175"/>
                    <a:pt x="52774" y="269277"/>
                    <a:pt x="147237" y="167429"/>
                  </a:cubicBezTo>
                  <a:cubicBezTo>
                    <a:pt x="246461" y="60446"/>
                    <a:pt x="383343" y="1"/>
                    <a:pt x="526384" y="1"/>
                  </a:cubicBezTo>
                  <a:cubicBezTo>
                    <a:pt x="669425" y="1"/>
                    <a:pt x="806306" y="60447"/>
                    <a:pt x="905530" y="167430"/>
                  </a:cubicBezTo>
                  <a:cubicBezTo>
                    <a:pt x="999992" y="269279"/>
                    <a:pt x="1052766" y="405177"/>
                    <a:pt x="1052766" y="546577"/>
                  </a:cubicBezTo>
                  <a:cubicBezTo>
                    <a:pt x="1052766" y="687977"/>
                    <a:pt x="999992" y="823875"/>
                    <a:pt x="905529" y="925724"/>
                  </a:cubicBezTo>
                  <a:cubicBezTo>
                    <a:pt x="806305" y="1032707"/>
                    <a:pt x="669423" y="1093153"/>
                    <a:pt x="526382" y="1093152"/>
                  </a:cubicBezTo>
                  <a:cubicBezTo>
                    <a:pt x="383341" y="1093152"/>
                    <a:pt x="246460" y="1032706"/>
                    <a:pt x="147236" y="925723"/>
                  </a:cubicBezTo>
                  <a:cubicBezTo>
                    <a:pt x="52774" y="823874"/>
                    <a:pt x="0" y="687976"/>
                    <a:pt x="0" y="546576"/>
                  </a:cubicBezTo>
                  <a:lnTo>
                    <a:pt x="0" y="54657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9008842"/>
                <a:satOff val="-36686"/>
                <a:lumOff val="-4710"/>
                <a:alphaOff val="0"/>
              </a:schemeClr>
            </a:fillRef>
            <a:effectRef idx="0">
              <a:schemeClr val="accent2">
                <a:hueOff val="19008842"/>
                <a:satOff val="-36686"/>
                <a:lumOff val="-47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174" tIns="160088" rIns="154174" bIns="1600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36 часов</a:t>
              </a:r>
              <a:endParaRPr lang="ru-RU" sz="2400" kern="1200" dirty="0"/>
            </a:p>
          </p:txBody>
        </p:sp>
      </p:grpSp>
      <p:pic>
        <p:nvPicPr>
          <p:cNvPr id="14" name="Рисунок 13" descr="IMG_0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564904"/>
            <a:ext cx="2555776" cy="1916832"/>
          </a:xfrm>
          <a:prstGeom prst="rect">
            <a:avLst/>
          </a:prstGeom>
        </p:spPr>
      </p:pic>
      <p:pic>
        <p:nvPicPr>
          <p:cNvPr id="15" name="Рисунок 14" descr="IMG_0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761892"/>
            <a:ext cx="2555776" cy="1699319"/>
          </a:xfrm>
          <a:prstGeom prst="rect">
            <a:avLst/>
          </a:prstGeom>
        </p:spPr>
      </p:pic>
      <p:pic>
        <p:nvPicPr>
          <p:cNvPr id="16" name="Содержимое 6" descr="11122012082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323528" y="4581128"/>
            <a:ext cx="2787030" cy="2090273"/>
          </a:xfrm>
          <a:prstGeom prst="rect">
            <a:avLst/>
          </a:prstGeom>
        </p:spPr>
      </p:pic>
      <p:pic>
        <p:nvPicPr>
          <p:cNvPr id="17" name="Рисунок 16" descr="IMG_06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761892"/>
            <a:ext cx="2555776" cy="16993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DSCF8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260648"/>
            <a:ext cx="3183136" cy="2387352"/>
          </a:xfrm>
          <a:prstGeom prst="rect">
            <a:avLst/>
          </a:prstGeom>
        </p:spPr>
      </p:pic>
      <p:pic>
        <p:nvPicPr>
          <p:cNvPr id="7" name="Содержимое 3" descr="DSCF8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260648"/>
            <a:ext cx="3183136" cy="2387352"/>
          </a:xfrm>
          <a:prstGeom prst="rect">
            <a:avLst/>
          </a:prstGeom>
        </p:spPr>
      </p:pic>
      <p:pic>
        <p:nvPicPr>
          <p:cNvPr id="8" name="Рисунок 7" descr="parents05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4676943"/>
            <a:ext cx="3902001" cy="2181057"/>
          </a:xfrm>
          <a:prstGeom prst="rect">
            <a:avLst/>
          </a:prstGeom>
        </p:spPr>
      </p:pic>
      <p:pic>
        <p:nvPicPr>
          <p:cNvPr id="4" name="Содержимое 3" descr="DSCF8250.JPG"/>
          <p:cNvPicPr>
            <a:picLocks noGrp="1" noChangeAspect="1"/>
          </p:cNvPicPr>
          <p:nvPr>
            <p:ph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1115616" y="3573016"/>
            <a:ext cx="3184525" cy="2387600"/>
          </a:xfrm>
          <a:prstGeom prst="ellipse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70031" y="2924944"/>
            <a:ext cx="44807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</a:rPr>
              <a:t>Мероприятие</a:t>
            </a:r>
          </a:p>
          <a:p>
            <a:pPr algn="ctr"/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</a:rPr>
              <a:t> с родителями</a:t>
            </a:r>
          </a:p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«У семейного очага»</a:t>
            </a:r>
            <a:endParaRPr lang="ru-RU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DSCF8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620688"/>
            <a:ext cx="7272808" cy="54546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9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75738" y="666273"/>
            <a:ext cx="7462522" cy="5596891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476672"/>
          <a:ext cx="7499350" cy="5771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3573016"/>
            <a:ext cx="5400600" cy="2736304"/>
          </a:xfrm>
          <a:solidFill>
            <a:schemeClr val="bg1">
              <a:alpha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« …</a:t>
            </a:r>
            <a:r>
              <a:rPr lang="ru-RU" sz="1800" b="1" dirty="0"/>
              <a:t>Духовно-нравственное воспитание, утверждение идеалов добра, милосердия и справедливости, - являются важнейшей миссией не только религиозной организации, но и общества в целом . Такие ценности во все времена скрепляли наше Отечество, формировали национальные традиции и моральные  устои . Сегодня они позволяют России сохранить свои исторические корни и культурно-духовную </a:t>
            </a:r>
            <a:r>
              <a:rPr lang="ru-RU" sz="1800" b="1" dirty="0" smtClean="0"/>
              <a:t>самостоятельность.</a:t>
            </a:r>
          </a:p>
          <a:p>
            <a:pPr marL="0" indent="0">
              <a:buNone/>
            </a:pPr>
            <a:r>
              <a:rPr lang="ru-RU" sz="1800" b="1" i="1" dirty="0"/>
              <a:t>	</a:t>
            </a:r>
            <a:r>
              <a:rPr lang="ru-RU" sz="1800" b="1" i="1" dirty="0" smtClean="0"/>
              <a:t>                                               Д.А</a:t>
            </a:r>
            <a:r>
              <a:rPr lang="ru-RU" sz="1800" b="1" i="1" dirty="0"/>
              <a:t>. Медведев</a:t>
            </a:r>
          </a:p>
          <a:p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332656"/>
            <a:ext cx="4392488" cy="31700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/>
              <a:t>« …</a:t>
            </a:r>
            <a:r>
              <a:rPr lang="ru-RU" sz="2000" b="1" dirty="0"/>
              <a:t>Т</a:t>
            </a:r>
            <a:r>
              <a:rPr lang="ru-RU" sz="2000" b="1" dirty="0" smtClean="0"/>
              <a:t>рудно </a:t>
            </a:r>
            <a:r>
              <a:rPr lang="ru-RU" sz="2000" b="1" dirty="0"/>
              <a:t>не согласиться с теми, кто утверждает, что без христианства, православной веры, без возникшей на их базе культуры вряд ли состоялась бы Россия. Поэтому важно вернуться к этим первоисточникам, когда мы вновь обретаем себя, ищем нравственные основы  </a:t>
            </a:r>
            <a:r>
              <a:rPr lang="ru-RU" sz="2000" b="1" dirty="0" smtClean="0"/>
              <a:t>жизни. »</a:t>
            </a:r>
            <a:r>
              <a:rPr lang="ru-RU" sz="2000" b="1" i="1" dirty="0" smtClean="0"/>
              <a:t>     </a:t>
            </a:r>
          </a:p>
          <a:p>
            <a:r>
              <a:rPr lang="ru-RU" sz="2000" b="1" i="1" dirty="0"/>
              <a:t> </a:t>
            </a:r>
            <a:r>
              <a:rPr lang="ru-RU" sz="2000" b="1" i="1" dirty="0" smtClean="0"/>
              <a:t>                                       В.В</a:t>
            </a:r>
            <a:r>
              <a:rPr lang="ru-RU" sz="2000" b="1" i="1" dirty="0"/>
              <a:t>. </a:t>
            </a:r>
            <a:r>
              <a:rPr lang="ru-RU" sz="2000" b="1" i="1" dirty="0" smtClean="0"/>
              <a:t>Путин</a:t>
            </a:r>
            <a:endParaRPr lang="ru-RU" sz="2000" b="1" i="1" dirty="0"/>
          </a:p>
        </p:txBody>
      </p:sp>
      <p:pic>
        <p:nvPicPr>
          <p:cNvPr id="10" name="Рисунок 9" descr="http://www.nravstvennost.info/gazeta/gazeta14/images/6Z7V0025.jpg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3113089" cy="239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« …Духовно-нравственное воспитание, утверждение идеалов добра, милосердия и справедливости, - являются важнейшей миссией не только религиозной организации ,но и общества в целом . Такие ценности во все времена скрепляли наше Отечество, формировали национальные традиции и моральные устои . Сегодня они позволяют России сохранить свои исторические корни и культурно-духовную самостоятельность. Президет РФ Д.А. Медведев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89040"/>
            <a:ext cx="2038176" cy="24884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85542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4" descr="parents07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4889642"/>
            <a:ext cx="1968358" cy="19683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Главное в работе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5224624" cy="4663440"/>
          </a:xfrm>
        </p:spPr>
        <p:txBody>
          <a:bodyPr/>
          <a:lstStyle/>
          <a:p>
            <a:r>
              <a:rPr lang="ru-RU" dirty="0" smtClean="0"/>
              <a:t>работа должна быть в системе </a:t>
            </a:r>
          </a:p>
          <a:p>
            <a:r>
              <a:rPr lang="ru-RU" dirty="0" smtClean="0"/>
              <a:t>родители должны быть непосредственными участниками процесса</a:t>
            </a:r>
          </a:p>
          <a:p>
            <a:endParaRPr lang="ru-RU" dirty="0"/>
          </a:p>
        </p:txBody>
      </p:sp>
      <p:pic>
        <p:nvPicPr>
          <p:cNvPr id="5" name="Содержимое 4" descr="parents079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3933056"/>
            <a:ext cx="2093763" cy="2315650"/>
          </a:xfrm>
        </p:spPr>
      </p:pic>
      <p:pic>
        <p:nvPicPr>
          <p:cNvPr id="6" name="Содержимое 4" descr="parents07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0237" y="2996952"/>
            <a:ext cx="2093763" cy="2038214"/>
          </a:xfrm>
          <a:prstGeom prst="rect">
            <a:avLst/>
          </a:prstGeom>
        </p:spPr>
      </p:pic>
      <p:pic>
        <p:nvPicPr>
          <p:cNvPr id="7" name="Содержимое 4" descr="parents07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0237" y="5591111"/>
            <a:ext cx="2093763" cy="1266889"/>
          </a:xfrm>
          <a:prstGeom prst="rect">
            <a:avLst/>
          </a:prstGeom>
        </p:spPr>
      </p:pic>
      <p:pic>
        <p:nvPicPr>
          <p:cNvPr id="9" name="Содержимое 4" descr="parents07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484784"/>
            <a:ext cx="1738716" cy="1968358"/>
          </a:xfrm>
          <a:prstGeom prst="rect">
            <a:avLst/>
          </a:prstGeom>
        </p:spPr>
      </p:pic>
      <p:pic>
        <p:nvPicPr>
          <p:cNvPr id="10" name="Содержимое 4" descr="parents07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3861048"/>
            <a:ext cx="1968358" cy="15298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332656"/>
            <a:ext cx="3977592" cy="5854784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Считаю что работа с родителями, проводимая в данном направлении, способствует формированию у детей первоначальных представлений о христианских духовно-нравственных ценностях, а у взрослых основ духовной культуры личности.</a:t>
            </a:r>
            <a:endParaRPr lang="ru-RU" dirty="0"/>
          </a:p>
        </p:txBody>
      </p:sp>
      <p:pic>
        <p:nvPicPr>
          <p:cNvPr id="7" name="Содержимое 6" descr="111220120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20072" y="3501008"/>
            <a:ext cx="3657600" cy="2743200"/>
          </a:xfrm>
        </p:spPr>
      </p:pic>
      <p:pic>
        <p:nvPicPr>
          <p:cNvPr id="4" name="Содержимое 6" descr="11122012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4664"/>
            <a:ext cx="36576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«Я шагаю в этот мир»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Участники дети 5-7 лет, педагоги, родители </a:t>
            </a:r>
          </a:p>
          <a:p>
            <a:r>
              <a:rPr lang="ru-RU" dirty="0" smtClean="0"/>
              <a:t>МАДОУ №51</a:t>
            </a:r>
          </a:p>
          <a:p>
            <a:r>
              <a:rPr lang="ru-RU" dirty="0" smtClean="0"/>
              <a:t>Длительный</a:t>
            </a:r>
          </a:p>
          <a:p>
            <a:r>
              <a:rPr lang="ru-RU" dirty="0" smtClean="0"/>
              <a:t>Ответственный: А.Л.Колупаева</a:t>
            </a:r>
          </a:p>
          <a:p>
            <a:endParaRPr lang="ru-RU" dirty="0"/>
          </a:p>
        </p:txBody>
      </p:sp>
      <p:pic>
        <p:nvPicPr>
          <p:cNvPr id="1026" name="Picture 2" descr="E:\9 гр дух-нравств\DSCF53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40768"/>
            <a:ext cx="3657600" cy="2743200"/>
          </a:xfrm>
          <a:prstGeom prst="rect">
            <a:avLst/>
          </a:prstGeom>
          <a:noFill/>
        </p:spPr>
      </p:pic>
      <p:pic>
        <p:nvPicPr>
          <p:cNvPr id="6" name="Picture 2" descr="E:\9 гр дух-нравств\DSCF533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36096" y="4149080"/>
            <a:ext cx="3297560" cy="2473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3600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3212976"/>
            <a:ext cx="7168840" cy="331236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для детей:</a:t>
            </a:r>
          </a:p>
          <a:p>
            <a:r>
              <a:rPr lang="ru-RU" dirty="0" smtClean="0"/>
              <a:t>-       обеспечение эмоционального благополучия ребёнка и создания внутренних предпосылок для дальнейшего  личностного развития;</a:t>
            </a:r>
          </a:p>
          <a:p>
            <a:r>
              <a:rPr lang="ru-RU" dirty="0" smtClean="0"/>
              <a:t>-       пробуждение интереса к истории и культуре своей Родины, любви к родному краю;</a:t>
            </a:r>
          </a:p>
          <a:p>
            <a:r>
              <a:rPr lang="ru-RU" dirty="0" smtClean="0"/>
              <a:t>-       формирование чувств национального достоинства;</a:t>
            </a:r>
          </a:p>
          <a:p>
            <a:r>
              <a:rPr lang="ru-RU" dirty="0" smtClean="0"/>
              <a:t>-       развитие социальных компетенций ребёнка в коллективе и в общении друг с другом;</a:t>
            </a:r>
          </a:p>
        </p:txBody>
      </p:sp>
      <p:pic>
        <p:nvPicPr>
          <p:cNvPr id="5" name="Содержимое 4" descr="DSC_03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73735" y="0"/>
            <a:ext cx="5070265" cy="337118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3600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3212976"/>
            <a:ext cx="7168840" cy="331236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для родителей:</a:t>
            </a:r>
          </a:p>
          <a:p>
            <a:r>
              <a:rPr lang="ru-RU" dirty="0" smtClean="0"/>
              <a:t>-       реализация преимущественного права родителей в развитии и воспитании своих детей;</a:t>
            </a:r>
          </a:p>
          <a:p>
            <a:r>
              <a:rPr lang="ru-RU" dirty="0" smtClean="0"/>
              <a:t>-       объединение и реализация инициатив социально - активных родителей в области духовно-нравственного  развития и воспитания детей;</a:t>
            </a:r>
          </a:p>
          <a:p>
            <a:r>
              <a:rPr lang="ru-RU" dirty="0" smtClean="0"/>
              <a:t>-       создание системы социального партнёрства ДОУ и семьи в вопросах духовно-нравственного  воспитания детей;</a:t>
            </a:r>
          </a:p>
          <a:p>
            <a:endParaRPr lang="ru-RU" dirty="0" smtClean="0"/>
          </a:p>
        </p:txBody>
      </p:sp>
      <p:pic>
        <p:nvPicPr>
          <p:cNvPr id="5" name="Содержимое 4" descr="DSC_03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20009" y="0"/>
            <a:ext cx="4577717" cy="337118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76872"/>
            <a:ext cx="7416824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3212976"/>
            <a:ext cx="7168840" cy="331236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для педагогов:</a:t>
            </a:r>
          </a:p>
          <a:p>
            <a:r>
              <a:rPr lang="ru-RU" dirty="0" smtClean="0"/>
              <a:t>-       совершенствование компетентности педагогических кадров образовательного  учреждения в вопросах  духовно-нравственного воспитания дошкольников, отборе содержания дошкольного образования, повышения качества педагогического труда;</a:t>
            </a:r>
          </a:p>
          <a:p>
            <a:r>
              <a:rPr lang="ru-RU" dirty="0" smtClean="0"/>
              <a:t>-      объединение усилий педагогов и родителей при организации работы по приобщению к народной национальной культуре.</a:t>
            </a:r>
          </a:p>
          <a:p>
            <a:r>
              <a:rPr lang="ru-RU" dirty="0" smtClean="0"/>
              <a:t>-       разработка перспективного планирования по духовно-нравственному воспитанию</a:t>
            </a:r>
          </a:p>
        </p:txBody>
      </p:sp>
      <p:pic>
        <p:nvPicPr>
          <p:cNvPr id="2051" name="Picture 3" descr="E:\неделя психологии2016\DSCF56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9086" b="21514"/>
          <a:stretch>
            <a:fillRect/>
          </a:stretch>
        </p:blipFill>
        <p:spPr bwMode="auto">
          <a:xfrm>
            <a:off x="1547664" y="188640"/>
            <a:ext cx="6339770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Механизмы реализации проекта.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514536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- Активное взаимодействие всех участников воспитательно-образовательного процесса;</a:t>
            </a:r>
          </a:p>
          <a:p>
            <a:r>
              <a:rPr lang="ru-RU" dirty="0" smtClean="0"/>
              <a:t>- Формирование партнерского сообщества сотрудников ДОУ , детей и родителей в процессе организации работы по духовно-нравственному воспитанию.</a:t>
            </a:r>
          </a:p>
          <a:p>
            <a:r>
              <a:rPr lang="ru-RU" dirty="0" smtClean="0"/>
              <a:t>- Взаимодействие детско-родительского и педагогического коллектива  с образовательными и культурными структурами города Верхняя Салда.</a:t>
            </a:r>
          </a:p>
        </p:txBody>
      </p:sp>
      <p:pic>
        <p:nvPicPr>
          <p:cNvPr id="5" name="Содержимое 4" descr="IMG_25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08104" y="1052736"/>
            <a:ext cx="3251200" cy="2438400"/>
          </a:xfrm>
        </p:spPr>
      </p:pic>
      <p:pic>
        <p:nvPicPr>
          <p:cNvPr id="6" name="Содержимое 4" descr="IMG_25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3717032"/>
            <a:ext cx="3251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365625"/>
            <a:ext cx="7793037" cy="1143000"/>
          </a:xfrm>
        </p:spPr>
        <p:txBody>
          <a:bodyPr/>
          <a:lstStyle/>
          <a:p>
            <a:pPr algn="ctr" eaLnBrk="1" hangingPunct="1"/>
            <a:endParaRPr lang="ru-RU" sz="2800" smtClean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476250"/>
            <a:ext cx="8137525" cy="216058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Становление личности ребенка происходит изначально в семье. </a:t>
            </a:r>
          </a:p>
        </p:txBody>
      </p:sp>
      <p:pic>
        <p:nvPicPr>
          <p:cNvPr id="9220" name="Picture 2" descr="C:\Users\админ\Desktop\МАМА\Новая папка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341438"/>
            <a:ext cx="64801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00042"/>
            <a:ext cx="9144000" cy="63579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28926" y="4500570"/>
            <a:ext cx="3214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любовь</a:t>
            </a:r>
            <a:endParaRPr lang="ru-RU" sz="5400" i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786190"/>
            <a:ext cx="3214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921204"/>
                  </a:solidFill>
                </a:ln>
                <a:solidFill>
                  <a:srgbClr val="CC00FF"/>
                </a:solidFill>
              </a:rPr>
              <a:t>забота</a:t>
            </a:r>
            <a:endParaRPr lang="ru-RU" sz="5400" i="1" dirty="0">
              <a:ln>
                <a:solidFill>
                  <a:srgbClr val="921204"/>
                </a:solidFill>
              </a:ln>
              <a:solidFill>
                <a:srgbClr val="CC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2786058"/>
            <a:ext cx="371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доброта</a:t>
            </a:r>
            <a:endParaRPr lang="ru-RU" sz="4400" i="1" dirty="0">
              <a:ln>
                <a:solidFill>
                  <a:srgbClr val="00206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6216" y="2214554"/>
            <a:ext cx="485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921204"/>
                  </a:solidFill>
                </a:ln>
                <a:solidFill>
                  <a:srgbClr val="EC40F0"/>
                </a:solidFill>
              </a:rPr>
              <a:t>сочувствие</a:t>
            </a:r>
            <a:endParaRPr lang="ru-RU" sz="5400" i="1" dirty="0">
              <a:ln>
                <a:solidFill>
                  <a:srgbClr val="921204"/>
                </a:solidFill>
              </a:ln>
              <a:solidFill>
                <a:srgbClr val="EC40F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7686" y="3071810"/>
            <a:ext cx="4143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традиции</a:t>
            </a:r>
            <a:endParaRPr lang="ru-RU" sz="5400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43306" y="4000504"/>
            <a:ext cx="57865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rgbClr val="002060"/>
                  </a:solidFill>
                </a:ln>
                <a:solidFill>
                  <a:srgbClr val="06FACC"/>
                </a:solidFill>
              </a:rPr>
              <a:t>Уважение к старшим</a:t>
            </a:r>
            <a:endParaRPr lang="ru-RU" sz="3200" i="1" dirty="0">
              <a:ln>
                <a:solidFill>
                  <a:srgbClr val="002060"/>
                </a:solidFill>
              </a:ln>
              <a:solidFill>
                <a:srgbClr val="06FA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285992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Arial Black" pitchFamily="34" charset="0"/>
              </a:rPr>
              <a:t>Забота о младших</a:t>
            </a:r>
            <a:endParaRPr lang="ru-RU" sz="2800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92D050"/>
              </a:solidFill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072074"/>
            <a:ext cx="7429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5974F9"/>
                </a:solidFill>
              </a:rPr>
              <a:t>Любовь к родному краю</a:t>
            </a:r>
            <a:endParaRPr lang="ru-RU" sz="4000" i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5974F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0034" y="5715016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Моральные ценности</a:t>
            </a:r>
            <a:endParaRPr lang="ru-RU" sz="4800" i="1" dirty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2000232" y="571480"/>
            <a:ext cx="5500726" cy="1643074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1214422"/>
            <a:ext cx="4357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семейные</a:t>
            </a:r>
            <a:endParaRPr lang="ru-RU" sz="54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357166"/>
            <a:ext cx="7858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EB2D07"/>
                </a:solidFill>
              </a:rPr>
              <a:t>ценности</a:t>
            </a:r>
            <a:endParaRPr lang="ru-RU" sz="80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EB2D0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00042"/>
            <a:ext cx="9144000" cy="63579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2428868"/>
            <a:ext cx="5572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произведения </a:t>
            </a:r>
          </a:p>
          <a:p>
            <a:pPr algn="ctr"/>
            <a:r>
              <a:rPr lang="ru-RU" sz="48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искусства</a:t>
            </a:r>
            <a:endParaRPr lang="ru-RU" sz="4800" i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3929066"/>
            <a:ext cx="485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921204"/>
                  </a:solidFill>
                </a:ln>
                <a:solidFill>
                  <a:srgbClr val="EC40F0"/>
                </a:solidFill>
                <a:latin typeface="Arial Black" pitchFamily="34" charset="0"/>
              </a:rPr>
              <a:t>фольклор</a:t>
            </a:r>
            <a:endParaRPr lang="ru-RU" sz="5400" i="1" dirty="0">
              <a:ln>
                <a:solidFill>
                  <a:srgbClr val="921204"/>
                </a:solidFill>
              </a:ln>
              <a:solidFill>
                <a:srgbClr val="EC40F0"/>
              </a:solidFill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5852" y="5000636"/>
            <a:ext cx="5786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национальные праздники</a:t>
            </a:r>
            <a:endParaRPr lang="ru-RU" sz="4800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2000232" y="571480"/>
            <a:ext cx="5500726" cy="1643074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1214422"/>
            <a:ext cx="4357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культурные</a:t>
            </a:r>
            <a:endParaRPr lang="ru-RU" sz="54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357166"/>
            <a:ext cx="7858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EB2D07"/>
                </a:solidFill>
              </a:rPr>
              <a:t>ценности</a:t>
            </a:r>
            <a:endParaRPr lang="ru-RU" sz="80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EB2D0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sz="half" idx="4294967295"/>
          </p:nvPr>
        </p:nvGraphicFramePr>
        <p:xfrm>
          <a:off x="1259632" y="764704"/>
          <a:ext cx="7524328" cy="466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00042"/>
            <a:ext cx="9144000" cy="63579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571480"/>
            <a:ext cx="9144000" cy="928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1 этап – опрос, анкетирование </a:t>
            </a:r>
            <a:endParaRPr lang="ru-RU" sz="40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26" name="Picture 2" descr="F:\DCIM\101PHOTO\SAM_032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132856" y="1196752"/>
            <a:ext cx="2057400" cy="1543050"/>
          </a:xfrm>
          <a:prstGeom prst="rect">
            <a:avLst/>
          </a:prstGeom>
          <a:noFill/>
        </p:spPr>
      </p:pic>
      <p:pic>
        <p:nvPicPr>
          <p:cNvPr id="1027" name="Picture 3" descr="F:\DCIM\101PHOTO\SAM_032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8064" y="1700808"/>
            <a:ext cx="3995936" cy="43924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0298" y="1714488"/>
            <a:ext cx="2500330" cy="48577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1520" y="1785926"/>
            <a:ext cx="4677670" cy="4714908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i="1" dirty="0" smtClean="0">
                <a:solidFill>
                  <a:schemeClr val="tx1"/>
                </a:solidFill>
              </a:rPr>
              <a:t>Анкета для родителей в начале учебного года</a:t>
            </a:r>
            <a:endParaRPr lang="ru-RU" sz="800" dirty="0" smtClean="0">
              <a:solidFill>
                <a:schemeClr val="tx1"/>
              </a:solidFill>
            </a:endParaRPr>
          </a:p>
          <a:p>
            <a:r>
              <a:rPr lang="ru-RU" sz="800" dirty="0" smtClean="0">
                <a:solidFill>
                  <a:schemeClr val="tx1"/>
                </a:solidFill>
              </a:rPr>
              <a:t> </a:t>
            </a:r>
          </a:p>
          <a:p>
            <a:pPr lvl="0"/>
            <a:r>
              <a:rPr lang="ru-RU" sz="800" dirty="0" smtClean="0">
                <a:solidFill>
                  <a:schemeClr val="tx1"/>
                </a:solidFill>
              </a:rPr>
              <a:t>1.Является ли традицией Вашей семьи празднование  христианских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праздников: Рождество, Пасха, День Святого Николая и др.?</a:t>
            </a:r>
          </a:p>
          <a:p>
            <a:r>
              <a:rPr lang="ru-RU" sz="800" dirty="0" smtClean="0">
                <a:solidFill>
                  <a:schemeClr val="tx1"/>
                </a:solidFill>
              </a:rPr>
              <a:t>а) да, это традиция  нашей семьи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б) раньше мы не уделяли внимания этим праздникам, тем не менее, в последнее время это  становится традицией нашей семьи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 в) мы не празднуем эти праздников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 г) другой ответ </a:t>
            </a:r>
          </a:p>
          <a:p>
            <a:pPr lvl="0"/>
            <a:r>
              <a:rPr lang="ru-RU" sz="800" dirty="0" smtClean="0">
                <a:solidFill>
                  <a:schemeClr val="tx1"/>
                </a:solidFill>
              </a:rPr>
              <a:t> 2.Согласны ли Вы с  утверждением   относительно   необходимости формирования  духовных качеств ребенка именно в дошкольном возрасте?</a:t>
            </a:r>
          </a:p>
          <a:p>
            <a:r>
              <a:rPr lang="ru-RU" sz="800" dirty="0" smtClean="0">
                <a:solidFill>
                  <a:schemeClr val="tx1"/>
                </a:solidFill>
              </a:rPr>
              <a:t>а) да, и это доказывает наш жизненный опыт воспитания детей 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б) мы все больше в этом убеждаемся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в) с этим утверждением мы не согласны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г) другой ответ  </a:t>
            </a:r>
          </a:p>
          <a:p>
            <a:pPr lvl="0"/>
            <a:r>
              <a:rPr lang="ru-RU" sz="800" dirty="0" smtClean="0">
                <a:solidFill>
                  <a:schemeClr val="tx1"/>
                </a:solidFill>
              </a:rPr>
              <a:t>3.Могут ли детские сады стать центрами духовного возрождения поколения русского народа</a:t>
            </a:r>
          </a:p>
          <a:p>
            <a:r>
              <a:rPr lang="ru-RU" sz="800" dirty="0" smtClean="0">
                <a:solidFill>
                  <a:schemeClr val="tx1"/>
                </a:solidFill>
              </a:rPr>
              <a:t>4. Кто, по Вашему мнению, может знакомить детей с нормами христианской  морали в детском саду?</a:t>
            </a:r>
          </a:p>
          <a:p>
            <a:r>
              <a:rPr lang="ru-RU" sz="800" dirty="0" smtClean="0">
                <a:solidFill>
                  <a:schemeClr val="tx1"/>
                </a:solidFill>
              </a:rPr>
              <a:t>а) это человек, который имеет  педагогическое образование и специальные знания по христианской этике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б) это воспитатели нашей группы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в) мы  справимся без помощи детского сада</a:t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г) другой ответ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72066" y="4000504"/>
            <a:ext cx="4071934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100% родителей утверждают, что духовно-нравственное воспитание детей должно начинаться с дошкольного возраста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41" y="1344781"/>
            <a:ext cx="6500859" cy="551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571480"/>
            <a:ext cx="9144000" cy="7858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2 этап – </a:t>
            </a:r>
            <a:r>
              <a:rPr lang="ru-RU" sz="20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информационно-просветительская работа</a:t>
            </a:r>
            <a:endParaRPr lang="ru-RU" sz="20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050" name="Picture 2" descr="F:\DCIM\101PHOTO\SAM_0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214554"/>
            <a:ext cx="3571900" cy="2027053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Загнутый угол 5"/>
          <p:cNvSpPr/>
          <p:nvPr/>
        </p:nvSpPr>
        <p:spPr>
          <a:xfrm>
            <a:off x="285720" y="1484784"/>
            <a:ext cx="2500330" cy="515892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00" b="1" i="1" u="sng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900" b="1" i="1" u="sng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900" b="1" i="1" u="sng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05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Консультация для родителей</a:t>
            </a:r>
          </a:p>
          <a:p>
            <a:endParaRPr lang="ru-RU" sz="1050" b="1" i="1" u="sng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05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Основы нравственных отношений в семье.</a:t>
            </a:r>
            <a:endParaRPr lang="ru-RU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Проявляйте  интерес к жизни и проблемам ребёнка – подражая, он очень скоро вернёт это Вам.</a:t>
            </a:r>
          </a:p>
          <a:p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Будьте искренними -Ваши показные вежливость и чуткость к окружающим легко распознаются ребёнком, и он учится лжи и лицемерию.</a:t>
            </a:r>
          </a:p>
          <a:p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Поступайте с другими людьми тактично, будьте терпеливыми к чужим недостаткам – это будет для Вашего ребёнка уроком доброты и человечности.</a:t>
            </a:r>
          </a:p>
          <a:p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говорите о людях неуважительно, плохо – ребёнок вырастет и станет отзываться так же и о Вас.</a:t>
            </a:r>
          </a:p>
          <a:p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Поведение – это нравственное мерило человека. Проявляйте благородство при любых обстоятельствах. Станьте примером для своего ребёнка</a:t>
            </a:r>
            <a:r>
              <a:rPr lang="ru-RU" sz="1050" dirty="0" smtClean="0"/>
              <a:t>.</a:t>
            </a:r>
          </a:p>
          <a:p>
            <a:pPr algn="ctr"/>
            <a:endParaRPr lang="ru-RU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332656"/>
            <a:ext cx="9144000" cy="65253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Documents and Settings\Елена Григорьевна\Рабочий стол\август конференция 2016\ФОТО\P114083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572264" y="1113096"/>
            <a:ext cx="2357454" cy="168149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099" name="Picture 3" descr="F:\Фото\колядки 2013\P107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2143140" cy="148744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282" y="4569536"/>
            <a:ext cx="2197356" cy="164801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02" name="Picture 6" descr="F:\ФОТО 2016\117_PANA\P117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643315"/>
            <a:ext cx="1500198" cy="257176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03" name="Picture 7" descr="F:\ФОТО 2016\2015\115_PANA 1\День семьи физ Теремок\P115044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357686" y="4143380"/>
            <a:ext cx="2571768" cy="192882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214282" y="2071678"/>
            <a:ext cx="2143140" cy="285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Колядки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4071942"/>
            <a:ext cx="2143140" cy="3571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Крещение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6286520"/>
            <a:ext cx="2214578" cy="4286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Рождество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43174" y="6215082"/>
            <a:ext cx="1500198" cy="500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23 февраля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57686" y="6286520"/>
            <a:ext cx="2571768" cy="4286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День семьи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72264" y="3214686"/>
            <a:ext cx="2357454" cy="4286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День победы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106" name="Picture 10" descr="F:\ФОТО 2016\зима 2015 2016\КАЛЯДКИ\P116090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0023" y="2500306"/>
            <a:ext cx="1824990" cy="146304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07" name="Picture 11" descr="F:\ФОТО 2016\2015\ОСЕНЬ\ноябрь 2015\Родничок День матери\P1160570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193280" y="4607715"/>
            <a:ext cx="1665000" cy="124875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3" name="Прямоугольник 22"/>
          <p:cNvSpPr/>
          <p:nvPr/>
        </p:nvSpPr>
        <p:spPr>
          <a:xfrm>
            <a:off x="7286644" y="6072206"/>
            <a:ext cx="1500198" cy="500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День матери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4612" y="785794"/>
            <a:ext cx="352211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ЭТАП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Социализация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опыта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емейного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воспитания</a:t>
            </a:r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3" grpId="0" animBg="1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0042"/>
            <a:ext cx="9144000" cy="63579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052736"/>
            <a:ext cx="32403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Круглый </a:t>
            </a:r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стол </a:t>
            </a:r>
          </a:p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«Особенности духовно-нравственного</a:t>
            </a:r>
          </a:p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воспитания дошкольников»</a:t>
            </a:r>
            <a:endParaRPr lang="ru-RU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0760" y="1484784"/>
            <a:ext cx="2961068" cy="1200329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Консультация для родителей </a:t>
            </a:r>
          </a:p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«Духовно – нравственное воспитание»</a:t>
            </a:r>
            <a:endParaRPr lang="ru-RU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86050" y="2857496"/>
            <a:ext cx="3164649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Родительское собрание </a:t>
            </a:r>
          </a:p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«Семья и семейные традиции»</a:t>
            </a:r>
            <a:endParaRPr lang="ru-RU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84039" y="4437112"/>
            <a:ext cx="2537874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Открытый показ НОД</a:t>
            </a:r>
          </a:p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«Пасхальный сувенир»</a:t>
            </a:r>
            <a:endParaRPr lang="ru-RU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22368" y="4653136"/>
            <a:ext cx="3363677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Устный педагогический журнал</a:t>
            </a:r>
          </a:p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«Влияние природы </a:t>
            </a:r>
          </a:p>
          <a:p>
            <a:pPr algn="ctr"/>
            <a:r>
              <a:rPr lang="ru-RU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 духовное развитие ребенка»</a:t>
            </a:r>
            <a:endParaRPr lang="ru-RU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8791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Планируемые мероприятия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задачи духовно-нравственного воспитания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познание и прививание православной культуры и традиций; раскрытие духовной и нравственной одаренности ребенка, его способностей и талантов; гармоничное, позитивное и гуманистическое развитие личности ребенка; формирование гражданского самосознания, доброжелательного отношения к окружающему миру и людям; одухотворение жизненного пространства ребенка; защита и укрепление физического, психического и духовного здоровья ребенка.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/>
          </p:nvPr>
        </p:nvSpPr>
        <p:spPr>
          <a:xfrm>
            <a:off x="1476375" y="260350"/>
            <a:ext cx="7083425" cy="5875338"/>
          </a:xfrm>
          <a:solidFill>
            <a:srgbClr val="FFC000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b="1" dirty="0" smtClean="0"/>
              <a:t>Принципы работы:</a:t>
            </a:r>
          </a:p>
          <a:p>
            <a:pPr eaLnBrk="1" hangingPunct="1">
              <a:buFont typeface="Wingdings" pitchFamily="2" charset="2"/>
              <a:buNone/>
            </a:pPr>
            <a:endParaRPr lang="ru-RU" b="1" dirty="0" smtClean="0"/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системность;</a:t>
            </a: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учет опыта родителей;</a:t>
            </a: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целенаправленность;</a:t>
            </a: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учет специфики каждой семьи;</a:t>
            </a: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доброжелательность;</a:t>
            </a: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открытость.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F5760.JPG"/>
          <p:cNvPicPr>
            <a:picLocks noChangeAspect="1"/>
          </p:cNvPicPr>
          <p:nvPr/>
        </p:nvPicPr>
        <p:blipFill>
          <a:blip r:embed="rId2" cstate="print"/>
          <a:srcRect l="31842" t="12020"/>
          <a:stretch>
            <a:fillRect/>
          </a:stretch>
        </p:blipFill>
        <p:spPr>
          <a:xfrm>
            <a:off x="4067944" y="3963467"/>
            <a:ext cx="3372527" cy="2894533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3568" y="617538"/>
            <a:ext cx="3600400" cy="590780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деятельность с детьми входят различные виды игровой деятельности (словесные, пальчиковые, ролевые и т.д.), дидактические материалы, художественные произведения, конструктивные и подвижные упражнения. При использовании сюжетных и игровых упражнений необходимо акцентировать ребенка на нравственной стороне, сопереживании, милосердии и сострадании.</a:t>
            </a:r>
            <a:endParaRPr lang="ru-RU" dirty="0"/>
          </a:p>
        </p:txBody>
      </p:sp>
      <p:pic>
        <p:nvPicPr>
          <p:cNvPr id="3" name="Рисунок 2" descr="DSCF57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0"/>
            <a:ext cx="2939818" cy="2204863"/>
          </a:xfrm>
          <a:prstGeom prst="rect">
            <a:avLst/>
          </a:prstGeom>
        </p:spPr>
      </p:pic>
      <p:pic>
        <p:nvPicPr>
          <p:cNvPr id="4" name="Рисунок 3" descr="DSCF57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5418" y="1988840"/>
            <a:ext cx="3718582" cy="247246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49808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виды деятельности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476672"/>
          <a:ext cx="8610160" cy="5771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0042"/>
            <a:ext cx="9144000" cy="63579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9058" y="2500306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5500694" y="1857364"/>
            <a:ext cx="3643306" cy="928694"/>
          </a:xfrm>
          <a:prstGeom prst="cloudCallout">
            <a:avLst>
              <a:gd name="adj1" fmla="val -46923"/>
              <a:gd name="adj2" fmla="val 80435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Консультации 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6143636" y="3143248"/>
            <a:ext cx="3000364" cy="1285884"/>
          </a:xfrm>
          <a:prstGeom prst="cloudCallout">
            <a:avLst>
              <a:gd name="adj1" fmla="val -67047"/>
              <a:gd name="adj2" fmla="val 4773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Школа для родителей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6" name="Выноска-облако 15"/>
          <p:cNvSpPr/>
          <p:nvPr/>
        </p:nvSpPr>
        <p:spPr>
          <a:xfrm flipH="1">
            <a:off x="0" y="1428736"/>
            <a:ext cx="3500430" cy="1285884"/>
          </a:xfrm>
          <a:prstGeom prst="cloudCallout">
            <a:avLst>
              <a:gd name="adj1" fmla="val -54063"/>
              <a:gd name="adj2" fmla="val 74395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Тематические выставки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7" name="Выноска-облако 16"/>
          <p:cNvSpPr/>
          <p:nvPr/>
        </p:nvSpPr>
        <p:spPr>
          <a:xfrm flipH="1">
            <a:off x="2500298" y="5357826"/>
            <a:ext cx="3429024" cy="1285884"/>
          </a:xfrm>
          <a:prstGeom prst="cloudCallout">
            <a:avLst>
              <a:gd name="adj1" fmla="val -7645"/>
              <a:gd name="adj2" fmla="val -113745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Конференции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Выноска-облако 17"/>
          <p:cNvSpPr/>
          <p:nvPr/>
        </p:nvSpPr>
        <p:spPr>
          <a:xfrm flipH="1">
            <a:off x="357158" y="2857496"/>
            <a:ext cx="2786082" cy="1214446"/>
          </a:xfrm>
          <a:prstGeom prst="cloudCallout">
            <a:avLst>
              <a:gd name="adj1" fmla="val -63818"/>
              <a:gd name="adj2" fmla="val 11453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Беседы</a:t>
            </a:r>
            <a:endParaRPr lang="ru-RU" dirty="0"/>
          </a:p>
        </p:txBody>
      </p:sp>
      <p:sp>
        <p:nvSpPr>
          <p:cNvPr id="19" name="Выноска-облако 18"/>
          <p:cNvSpPr/>
          <p:nvPr/>
        </p:nvSpPr>
        <p:spPr>
          <a:xfrm>
            <a:off x="5572132" y="5000636"/>
            <a:ext cx="3357586" cy="1071570"/>
          </a:xfrm>
          <a:prstGeom prst="cloudCallout">
            <a:avLst>
              <a:gd name="adj1" fmla="val -59051"/>
              <a:gd name="adj2" fmla="val -94427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Родительские собрания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20" name="Выноска-облако 19"/>
          <p:cNvSpPr/>
          <p:nvPr/>
        </p:nvSpPr>
        <p:spPr>
          <a:xfrm>
            <a:off x="214282" y="4214818"/>
            <a:ext cx="3786182" cy="1071570"/>
          </a:xfrm>
          <a:prstGeom prst="cloudCallout">
            <a:avLst>
              <a:gd name="adj1" fmla="val 48519"/>
              <a:gd name="adj2" fmla="val -75851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Педагогические советы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500042"/>
            <a:ext cx="61013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Совместные  мероприятия</a:t>
            </a:r>
          </a:p>
          <a:p>
            <a:pPr algn="ctr"/>
            <a:r>
              <a:rPr lang="ru-RU" sz="32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ru-RU" sz="32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едагогов и родителей</a:t>
            </a:r>
            <a:endParaRPr lang="ru-RU" sz="3200" b="1" cap="none" spc="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Рисунок 12" descr="full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8" y="2492896"/>
            <a:ext cx="2376264" cy="1776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0042"/>
            <a:ext cx="9144000" cy="63579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9058" y="2500306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6143636" y="3071810"/>
            <a:ext cx="3000364" cy="1357322"/>
          </a:xfrm>
          <a:prstGeom prst="cloudCallout">
            <a:avLst>
              <a:gd name="adj1" fmla="val -71884"/>
              <a:gd name="adj2" fmla="val 9288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Концерты 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Выноска-облако 15"/>
          <p:cNvSpPr/>
          <p:nvPr/>
        </p:nvSpPr>
        <p:spPr>
          <a:xfrm flipH="1">
            <a:off x="357158" y="1643050"/>
            <a:ext cx="3143272" cy="1285884"/>
          </a:xfrm>
          <a:prstGeom prst="cloudCallout">
            <a:avLst>
              <a:gd name="adj1" fmla="val -61941"/>
              <a:gd name="adj2" fmla="val 78910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Семейные конкурсы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Выноска-облако 16"/>
          <p:cNvSpPr/>
          <p:nvPr/>
        </p:nvSpPr>
        <p:spPr>
          <a:xfrm flipH="1">
            <a:off x="2285984" y="5357826"/>
            <a:ext cx="4429156" cy="1143008"/>
          </a:xfrm>
          <a:prstGeom prst="cloudCallout">
            <a:avLst>
              <a:gd name="adj1" fmla="val -3453"/>
              <a:gd name="adj2" fmla="val -120659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Благоустройство  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Выноска-облако 17"/>
          <p:cNvSpPr/>
          <p:nvPr/>
        </p:nvSpPr>
        <p:spPr>
          <a:xfrm flipH="1">
            <a:off x="0" y="3000372"/>
            <a:ext cx="2928926" cy="1285884"/>
          </a:xfrm>
          <a:prstGeom prst="cloudCallout">
            <a:avLst>
              <a:gd name="adj1" fmla="val -71632"/>
              <a:gd name="adj2" fmla="val 3087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Дни открытых дверей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Выноска-облако 18"/>
          <p:cNvSpPr/>
          <p:nvPr/>
        </p:nvSpPr>
        <p:spPr>
          <a:xfrm>
            <a:off x="5572132" y="4714884"/>
            <a:ext cx="3357586" cy="1143008"/>
          </a:xfrm>
          <a:prstGeom prst="cloudCallout">
            <a:avLst>
              <a:gd name="adj1" fmla="val -64671"/>
              <a:gd name="adj2" fmla="val -7004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Соревнования 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Выноска-облако 19"/>
          <p:cNvSpPr/>
          <p:nvPr/>
        </p:nvSpPr>
        <p:spPr>
          <a:xfrm>
            <a:off x="214282" y="4429132"/>
            <a:ext cx="3786182" cy="1214446"/>
          </a:xfrm>
          <a:prstGeom prst="cloudCallout">
            <a:avLst>
              <a:gd name="adj1" fmla="val 41305"/>
              <a:gd name="adj2" fmla="val -78495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КВН, викторины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428604"/>
            <a:ext cx="670728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rgbClr val="002060"/>
                  </a:solidFill>
                </a:ln>
                <a:solidFill>
                  <a:srgbClr val="00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Совместные  мероприятия</a:t>
            </a:r>
          </a:p>
          <a:p>
            <a:pPr algn="ctr"/>
            <a:r>
              <a:rPr lang="ru-RU" sz="32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педагогов, родителей и детей</a:t>
            </a:r>
            <a:endParaRPr lang="ru-RU" sz="3200" b="1" cap="none" spc="0" dirty="0">
              <a:ln w="11430">
                <a:solidFill>
                  <a:srgbClr val="002060"/>
                </a:solidFill>
              </a:ln>
              <a:solidFill>
                <a:srgbClr val="0066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6143636" y="1785926"/>
            <a:ext cx="3000364" cy="1071570"/>
          </a:xfrm>
          <a:prstGeom prst="cloudCallout">
            <a:avLst>
              <a:gd name="adj1" fmla="val -68065"/>
              <a:gd name="adj2" fmla="val 14729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Праздники 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6372200" y="5786430"/>
            <a:ext cx="3000364" cy="1071570"/>
          </a:xfrm>
          <a:prstGeom prst="cloudCallout">
            <a:avLst>
              <a:gd name="adj1" fmla="val -68065"/>
              <a:gd name="adj2" fmla="val 14729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Акции, проекты 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Рисунок 20" descr="0b155027d5c223e09dbca4d1acf1c570.jpg"/>
          <p:cNvPicPr>
            <a:picLocks noChangeAspect="1"/>
          </p:cNvPicPr>
          <p:nvPr/>
        </p:nvPicPr>
        <p:blipFill>
          <a:blip r:embed="rId2" cstate="print"/>
          <a:srcRect l="48110" t="6385" r="861" b="6385"/>
          <a:stretch>
            <a:fillRect/>
          </a:stretch>
        </p:blipFill>
        <p:spPr>
          <a:xfrm>
            <a:off x="3347864" y="2276872"/>
            <a:ext cx="307834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" grpId="0"/>
      <p:bldP spid="14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0149802_1225578243_xfjt_2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315416"/>
            <a:ext cx="4762500" cy="3571875"/>
          </a:xfrm>
          <a:prstGeom prst="star32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Содержимое 3" descr="1240149802_1225578243_xfjt_2007.jpg"/>
          <p:cNvPicPr>
            <a:picLocks noChangeAspect="1"/>
          </p:cNvPicPr>
          <p:nvPr/>
        </p:nvPicPr>
        <p:blipFill>
          <a:blip r:embed="rId3" cstate="print"/>
          <a:srcRect t="24192" r="44593"/>
          <a:stretch>
            <a:fillRect/>
          </a:stretch>
        </p:blipFill>
        <p:spPr>
          <a:xfrm>
            <a:off x="6153252" y="1"/>
            <a:ext cx="2990748" cy="3068960"/>
          </a:xfrm>
          <a:prstGeom prst="star32">
            <a:avLst/>
          </a:prstGeom>
          <a:ln>
            <a:solidFill>
              <a:srgbClr val="FFFF00"/>
            </a:solidFill>
          </a:ln>
        </p:spPr>
      </p:pic>
      <p:pic>
        <p:nvPicPr>
          <p:cNvPr id="6" name="Содержимое 3" descr="1240149802_1225578243_xfjt_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4544" y="3995682"/>
            <a:ext cx="3816424" cy="2862318"/>
          </a:xfrm>
          <a:prstGeom prst="star32">
            <a:avLst/>
          </a:prstGeom>
          <a:ln>
            <a:solidFill>
              <a:srgbClr val="00B050"/>
            </a:solidFill>
          </a:ln>
        </p:spPr>
      </p:pic>
      <p:pic>
        <p:nvPicPr>
          <p:cNvPr id="7" name="Содержимое 3" descr="1240149802_1225578243_xfjt_2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4140" y="4221088"/>
            <a:ext cx="3706383" cy="2779787"/>
          </a:xfrm>
          <a:prstGeom prst="star32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8" name="Содержимое 3" descr="1240149802_1225578243_xfjt_2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3645024"/>
            <a:ext cx="3736032" cy="2802024"/>
          </a:xfrm>
          <a:prstGeom prst="star32">
            <a:avLst/>
          </a:prstGeom>
          <a:ln>
            <a:solidFill>
              <a:srgbClr val="00B0F0"/>
            </a:solidFill>
          </a:ln>
        </p:spPr>
      </p:pic>
      <p:pic>
        <p:nvPicPr>
          <p:cNvPr id="9" name="Содержимое 3" descr="1240149802_1225578243_xfjt_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268760"/>
            <a:ext cx="3456384" cy="2592288"/>
          </a:xfrm>
          <a:prstGeom prst="star32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1556792"/>
            <a:ext cx="3657600" cy="466344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Мама – это солнечный свет,</a:t>
            </a:r>
            <a:br>
              <a:rPr lang="ru-RU" dirty="0" smtClean="0"/>
            </a:br>
            <a:r>
              <a:rPr lang="ru-RU" dirty="0" smtClean="0"/>
              <a:t>Взгляд чудесных ласковых глаз.</a:t>
            </a:r>
            <a:br>
              <a:rPr lang="ru-RU" dirty="0" smtClean="0"/>
            </a:br>
            <a:r>
              <a:rPr lang="ru-RU" dirty="0" smtClean="0"/>
              <a:t>Сохранит от тысячи бед</a:t>
            </a:r>
            <a:br>
              <a:rPr lang="ru-RU" dirty="0" smtClean="0"/>
            </a:br>
            <a:r>
              <a:rPr lang="ru-RU" dirty="0" smtClean="0"/>
              <a:t>И поможет тысячу раз.</a:t>
            </a:r>
          </a:p>
          <a:p>
            <a:r>
              <a:rPr lang="ru-RU" dirty="0" smtClean="0"/>
              <a:t>Детство – золотая пора.</a:t>
            </a:r>
            <a:br>
              <a:rPr lang="ru-RU" dirty="0" smtClean="0"/>
            </a:br>
            <a:r>
              <a:rPr lang="ru-RU" dirty="0" smtClean="0"/>
              <a:t>Как чудесно знать, что со мной</a:t>
            </a:r>
            <a:br>
              <a:rPr lang="ru-RU" dirty="0" smtClean="0"/>
            </a:br>
            <a:r>
              <a:rPr lang="ru-RU" dirty="0" smtClean="0"/>
              <a:t>Мама, словно ангел, добра,</a:t>
            </a:r>
            <a:br>
              <a:rPr lang="ru-RU" dirty="0" smtClean="0"/>
            </a:br>
            <a:r>
              <a:rPr lang="ru-RU" dirty="0" smtClean="0"/>
              <a:t>Друг мой самый лучший, родной.</a:t>
            </a:r>
          </a:p>
        </p:txBody>
      </p:sp>
      <p:pic>
        <p:nvPicPr>
          <p:cNvPr id="5" name="Содержимое 4" descr="IMG_26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39477" y="0"/>
            <a:ext cx="4704523" cy="3528392"/>
          </a:xfrm>
        </p:spPr>
      </p:pic>
      <p:pic>
        <p:nvPicPr>
          <p:cNvPr id="6" name="Содержимое 4" descr="IMG_26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725651"/>
            <a:ext cx="4176464" cy="313234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6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1441" r="8475"/>
          <a:stretch>
            <a:fillRect/>
          </a:stretch>
        </p:blipFill>
        <p:spPr>
          <a:xfrm>
            <a:off x="899592" y="188641"/>
            <a:ext cx="4536504" cy="4248472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868144" y="1524000"/>
            <a:ext cx="3065544" cy="466344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Кто открыл мне этот мир,</a:t>
            </a:r>
            <a:br>
              <a:rPr lang="ru-RU" dirty="0" smtClean="0"/>
            </a:br>
            <a:r>
              <a:rPr lang="ru-RU" dirty="0" smtClean="0"/>
              <a:t>Не жалея своих сил?</a:t>
            </a:r>
            <a:br>
              <a:rPr lang="ru-RU" dirty="0" smtClean="0"/>
            </a:br>
            <a:r>
              <a:rPr lang="ru-RU" dirty="0" smtClean="0"/>
              <a:t>И всегда оберегала?</a:t>
            </a:r>
            <a:br>
              <a:rPr lang="ru-RU" dirty="0" smtClean="0"/>
            </a:br>
            <a:r>
              <a:rPr lang="ru-RU" dirty="0" smtClean="0"/>
              <a:t>Лучшая на свете МАМА.</a:t>
            </a:r>
          </a:p>
          <a:p>
            <a:r>
              <a:rPr lang="ru-RU" dirty="0" smtClean="0"/>
              <a:t>Кто на свете всех милее</a:t>
            </a:r>
            <a:br>
              <a:rPr lang="ru-RU" dirty="0" smtClean="0"/>
            </a:br>
            <a:r>
              <a:rPr lang="ru-RU" dirty="0" smtClean="0"/>
              <a:t>И теплом своим согреет,</a:t>
            </a:r>
            <a:br>
              <a:rPr lang="ru-RU" dirty="0" smtClean="0"/>
            </a:br>
            <a:r>
              <a:rPr lang="ru-RU" dirty="0" smtClean="0"/>
              <a:t>Любит больше, чем себя?</a:t>
            </a:r>
            <a:br>
              <a:rPr lang="ru-RU" dirty="0" smtClean="0"/>
            </a:br>
            <a:r>
              <a:rPr lang="ru-RU" dirty="0" smtClean="0"/>
              <a:t>Это МАМОЧКА моя.</a:t>
            </a:r>
          </a:p>
          <a:p>
            <a:r>
              <a:rPr lang="ru-RU" dirty="0" smtClean="0"/>
              <a:t>Книжки вечером читает</a:t>
            </a:r>
            <a:br>
              <a:rPr lang="ru-RU" dirty="0" smtClean="0"/>
            </a:br>
            <a:r>
              <a:rPr lang="ru-RU" dirty="0" smtClean="0"/>
              <a:t>И всегда всё понимает,</a:t>
            </a:r>
            <a:br>
              <a:rPr lang="ru-RU" dirty="0" smtClean="0"/>
            </a:br>
            <a:r>
              <a:rPr lang="ru-RU" dirty="0" smtClean="0"/>
              <a:t>Даже если я упряма,</a:t>
            </a:r>
            <a:br>
              <a:rPr lang="ru-RU" dirty="0" smtClean="0"/>
            </a:br>
            <a:r>
              <a:rPr lang="ru-RU" dirty="0" smtClean="0"/>
              <a:t>Знаю, любит меня МАМА.</a:t>
            </a:r>
          </a:p>
          <a:p>
            <a:r>
              <a:rPr lang="ru-RU" dirty="0" smtClean="0"/>
              <a:t>Никогда не унывает,</a:t>
            </a:r>
            <a:br>
              <a:rPr lang="ru-RU" dirty="0" smtClean="0"/>
            </a:br>
            <a:r>
              <a:rPr lang="ru-RU" dirty="0" smtClean="0"/>
              <a:t>Что мне надо, точно знает.</a:t>
            </a:r>
            <a:br>
              <a:rPr lang="ru-RU" dirty="0" smtClean="0"/>
            </a:br>
            <a:r>
              <a:rPr lang="ru-RU" dirty="0" smtClean="0"/>
              <a:t>Если, вдруг, случится драма,</a:t>
            </a:r>
            <a:br>
              <a:rPr lang="ru-RU" dirty="0" smtClean="0"/>
            </a:br>
            <a:r>
              <a:rPr lang="ru-RU" dirty="0" smtClean="0"/>
              <a:t>Кто поддержит? Моя МАМА.</a:t>
            </a:r>
          </a:p>
          <a:p>
            <a:r>
              <a:rPr lang="ru-RU" dirty="0" smtClean="0"/>
              <a:t>Я шагаю по дорожке,</a:t>
            </a:r>
            <a:br>
              <a:rPr lang="ru-RU" dirty="0" smtClean="0"/>
            </a:br>
            <a:r>
              <a:rPr lang="ru-RU" dirty="0" smtClean="0"/>
              <a:t>Но устали мои ножки.</a:t>
            </a:r>
            <a:br>
              <a:rPr lang="ru-RU" dirty="0" smtClean="0"/>
            </a:br>
            <a:r>
              <a:rPr lang="ru-RU" dirty="0" smtClean="0"/>
              <a:t>Перепрыгнуть через яму</a:t>
            </a:r>
            <a:br>
              <a:rPr lang="ru-RU" dirty="0" smtClean="0"/>
            </a:br>
            <a:r>
              <a:rPr lang="ru-RU" dirty="0" smtClean="0"/>
              <a:t>Кто поможет? Знаю – МАМА.</a:t>
            </a:r>
          </a:p>
          <a:p>
            <a:endParaRPr lang="ru-RU" dirty="0"/>
          </a:p>
        </p:txBody>
      </p:sp>
      <p:pic>
        <p:nvPicPr>
          <p:cNvPr id="6" name="Содержимое 4" descr="IMG_26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19600"/>
            <a:ext cx="5724128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988840"/>
            <a:ext cx="3657600" cy="466344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Я так люблю тебя!</a:t>
            </a:r>
            <a:br>
              <a:rPr lang="ru-RU" dirty="0" smtClean="0"/>
            </a:br>
            <a:r>
              <a:rPr lang="ru-RU" dirty="0" smtClean="0"/>
              <a:t>Мне </a:t>
            </a:r>
            <a:r>
              <a:rPr lang="ru-RU" dirty="0" err="1" smtClean="0"/>
              <a:t>нyжно</a:t>
            </a:r>
            <a:r>
              <a:rPr lang="ru-RU" dirty="0" smtClean="0"/>
              <a:t>, чтобы ты</a:t>
            </a:r>
            <a:br>
              <a:rPr lang="ru-RU" dirty="0" smtClean="0"/>
            </a:br>
            <a:r>
              <a:rPr lang="ru-RU" dirty="0" smtClean="0"/>
              <a:t>И в час и в день любой</a:t>
            </a:r>
            <a:br>
              <a:rPr lang="ru-RU" dirty="0" smtClean="0"/>
            </a:br>
            <a:r>
              <a:rPr lang="ru-RU" dirty="0" smtClean="0"/>
              <a:t>Всегда была со мной.</a:t>
            </a:r>
            <a:br>
              <a:rPr lang="ru-RU" dirty="0" smtClean="0"/>
            </a:br>
            <a:r>
              <a:rPr lang="ru-RU" dirty="0" smtClean="0"/>
              <a:t>Я так люблю тебя,</a:t>
            </a:r>
            <a:br>
              <a:rPr lang="ru-RU" dirty="0" smtClean="0"/>
            </a:br>
            <a:r>
              <a:rPr lang="ru-RU" dirty="0" smtClean="0"/>
              <a:t>Что и сказать нельзя!</a:t>
            </a:r>
            <a:br>
              <a:rPr lang="ru-RU" dirty="0" smtClean="0"/>
            </a:br>
            <a:r>
              <a:rPr lang="ru-RU" dirty="0" err="1" smtClean="0"/>
              <a:t>Hо</a:t>
            </a:r>
            <a:r>
              <a:rPr lang="ru-RU" dirty="0" smtClean="0"/>
              <a:t> не люблю, когда</a:t>
            </a:r>
            <a:br>
              <a:rPr lang="ru-RU" dirty="0" smtClean="0"/>
            </a:br>
            <a:r>
              <a:rPr lang="ru-RU" dirty="0" smtClean="0"/>
              <a:t>В слезах твои глаза.</a:t>
            </a:r>
            <a:br>
              <a:rPr lang="ru-RU" dirty="0" smtClean="0"/>
            </a:br>
            <a:r>
              <a:rPr lang="ru-RU" dirty="0" smtClean="0"/>
              <a:t>Я так тебя люблю!</a:t>
            </a:r>
            <a:br>
              <a:rPr lang="ru-RU" dirty="0" smtClean="0"/>
            </a:br>
            <a:r>
              <a:rPr lang="ru-RU" dirty="0" smtClean="0"/>
              <a:t>Хоть обойди весь свет,</a:t>
            </a:r>
            <a:br>
              <a:rPr lang="ru-RU" dirty="0" smtClean="0"/>
            </a:br>
            <a:r>
              <a:rPr lang="ru-RU" dirty="0" smtClean="0"/>
              <a:t>Тебя </a:t>
            </a:r>
            <a:r>
              <a:rPr lang="ru-RU" dirty="0" err="1" smtClean="0"/>
              <a:t>кpасивей</a:t>
            </a:r>
            <a:r>
              <a:rPr lang="ru-RU" dirty="0" smtClean="0"/>
              <a:t> нет,</a:t>
            </a:r>
            <a:br>
              <a:rPr lang="ru-RU" dirty="0" smtClean="0"/>
            </a:br>
            <a:r>
              <a:rPr lang="ru-RU" dirty="0" smtClean="0"/>
              <a:t>Тебя нежнее нет.</a:t>
            </a:r>
            <a:br>
              <a:rPr lang="ru-RU" dirty="0" smtClean="0"/>
            </a:br>
            <a:r>
              <a:rPr lang="ru-RU" dirty="0" err="1" smtClean="0"/>
              <a:t>Добpее</a:t>
            </a:r>
            <a:r>
              <a:rPr lang="ru-RU" dirty="0" smtClean="0"/>
              <a:t> нет тебя,</a:t>
            </a:r>
            <a:br>
              <a:rPr lang="ru-RU" dirty="0" smtClean="0"/>
            </a:br>
            <a:r>
              <a:rPr lang="ru-RU" dirty="0" smtClean="0"/>
              <a:t>Любимей нет тебя</a:t>
            </a:r>
            <a:br>
              <a:rPr lang="ru-RU" dirty="0" smtClean="0"/>
            </a:br>
            <a:r>
              <a:rPr lang="ru-RU" dirty="0" err="1" smtClean="0"/>
              <a:t>Hикого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Hигде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Мама моя,</a:t>
            </a:r>
            <a:br>
              <a:rPr lang="ru-RU" dirty="0" smtClean="0"/>
            </a:br>
            <a:r>
              <a:rPr lang="ru-RU" dirty="0" smtClean="0"/>
              <a:t>Мама моя,</a:t>
            </a:r>
            <a:br>
              <a:rPr lang="ru-RU" dirty="0" smtClean="0"/>
            </a:br>
            <a:r>
              <a:rPr lang="ru-RU" dirty="0" smtClean="0"/>
              <a:t>Мама моя!!!</a:t>
            </a:r>
            <a:endParaRPr lang="ru-RU" dirty="0"/>
          </a:p>
        </p:txBody>
      </p:sp>
      <p:pic>
        <p:nvPicPr>
          <p:cNvPr id="5" name="Содержимое 4" descr="IMG_264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03848" y="0"/>
            <a:ext cx="4320480" cy="3240360"/>
          </a:xfrm>
        </p:spPr>
      </p:pic>
      <p:pic>
        <p:nvPicPr>
          <p:cNvPr id="6" name="Содержимое 4" descr="IMG_2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6992"/>
            <a:ext cx="4320480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F57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60648"/>
            <a:ext cx="6984776" cy="523858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4171568"/>
            <a:ext cx="3816424" cy="268643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У меня есть мама, </a:t>
            </a:r>
            <a:br>
              <a:rPr lang="ru-RU" dirty="0" smtClean="0"/>
            </a:br>
            <a:r>
              <a:rPr lang="ru-RU" dirty="0" smtClean="0"/>
              <a:t>У меня есть папа, </a:t>
            </a:r>
            <a:br>
              <a:rPr lang="ru-RU" dirty="0" smtClean="0"/>
            </a:br>
            <a:r>
              <a:rPr lang="ru-RU" dirty="0" smtClean="0"/>
              <a:t>У меня есть дедушка, </a:t>
            </a:r>
            <a:br>
              <a:rPr lang="ru-RU" dirty="0" smtClean="0"/>
            </a:br>
            <a:r>
              <a:rPr lang="ru-RU" dirty="0" smtClean="0"/>
              <a:t>У меня есть бабушка,</a:t>
            </a:r>
            <a:br>
              <a:rPr lang="ru-RU" dirty="0" smtClean="0"/>
            </a:br>
            <a:r>
              <a:rPr lang="ru-RU" dirty="0" smtClean="0"/>
              <a:t>А у них есть я. </a:t>
            </a:r>
            <a:br>
              <a:rPr lang="ru-RU" dirty="0" smtClean="0"/>
            </a:br>
            <a:r>
              <a:rPr lang="ru-RU" dirty="0" smtClean="0"/>
              <a:t>Что это? </a:t>
            </a:r>
            <a:br>
              <a:rPr lang="ru-RU" dirty="0" smtClean="0"/>
            </a:br>
            <a:r>
              <a:rPr lang="ru-RU" dirty="0" smtClean="0"/>
              <a:t>СЕМЬЯ.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37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11413"/>
          <a:stretch>
            <a:fillRect/>
          </a:stretch>
        </p:blipFill>
        <p:spPr>
          <a:xfrm>
            <a:off x="1043608" y="0"/>
            <a:ext cx="8100392" cy="666908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F5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60648"/>
            <a:ext cx="7845623" cy="5884217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O:\Новая папка (2)\SDC14239.JPG"/>
          <p:cNvPicPr>
            <a:picLocks noChangeAspect="1" noChangeArrowheads="1"/>
          </p:cNvPicPr>
          <p:nvPr/>
        </p:nvPicPr>
        <p:blipFill>
          <a:blip r:embed="rId2" cstate="print"/>
          <a:srcRect l="23595"/>
          <a:stretch>
            <a:fillRect/>
          </a:stretch>
        </p:blipFill>
        <p:spPr bwMode="auto">
          <a:xfrm>
            <a:off x="395536" y="260648"/>
            <a:ext cx="8502309" cy="6259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O:\Новая папка (2)\SDC142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12" y="2320063"/>
            <a:ext cx="5429288" cy="4537937"/>
          </a:xfrm>
          <a:prstGeom prst="rect">
            <a:avLst/>
          </a:prstGeom>
          <a:noFill/>
        </p:spPr>
      </p:pic>
      <p:pic>
        <p:nvPicPr>
          <p:cNvPr id="1026" name="Picture 2" descr="O:\Новая папка (2)\SDC142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222" cy="4457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37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96896"/>
            <a:ext cx="8100392" cy="6075294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37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19557" t="12441" r="9328" b="17628"/>
          <a:stretch>
            <a:fillRect/>
          </a:stretch>
        </p:blipFill>
        <p:spPr>
          <a:xfrm>
            <a:off x="1187623" y="0"/>
            <a:ext cx="7578631" cy="630932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758547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548680"/>
            <a:ext cx="364910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7585474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404664"/>
            <a:ext cx="3122017" cy="3426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758547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772816"/>
            <a:ext cx="3012428" cy="4365839"/>
          </a:xfrm>
          <a:prstGeom prst="ellipse">
            <a:avLst/>
          </a:prstGeom>
        </p:spPr>
      </p:pic>
      <p:pic>
        <p:nvPicPr>
          <p:cNvPr id="6" name="Содержимое 3" descr="7585474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293096"/>
            <a:ext cx="3122017" cy="2351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7585474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21983" y="3429000"/>
            <a:ext cx="3122017" cy="3187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37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87623" y="312673"/>
            <a:ext cx="7578631" cy="568397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37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87624" y="332656"/>
            <a:ext cx="4379979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Содержимое 6" descr="DSC_03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68960"/>
            <a:ext cx="4716015" cy="3537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331640" y="4221088"/>
            <a:ext cx="2555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дружба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:\фото рабочие\DSCN606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9552" y="260648"/>
            <a:ext cx="3295222" cy="4324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9" descr="H:\фото рабочие\DSCN604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91880" y="2564904"/>
            <a:ext cx="5256584" cy="3942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 descr="H:\фото рабочие\DSCN60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92080" y="1124744"/>
            <a:ext cx="3587261" cy="2755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3" name="Picture 9" descr="H:\фото рабочие\DSCN604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76056" y="4221088"/>
            <a:ext cx="3666316" cy="2430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4" name="Picture 10" descr="H:\фото рабочие\DSCN604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71600" y="404664"/>
            <a:ext cx="4138577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 descr="F:\Консультация ОАТютиной\IMG_15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11787" y="1045012"/>
            <a:ext cx="3869731" cy="3892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7" name="Picture 4" descr="F:\Консультация ОАТютиной\IMG_154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15616" y="2564904"/>
            <a:ext cx="3584397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267202" y="4169752"/>
            <a:ext cx="4552951" cy="53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  <a:defRPr/>
            </a:pPr>
            <a:endParaRPr lang="ru-RU" sz="4400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9658" y="350658"/>
            <a:ext cx="7260299" cy="4801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Участие в проектах  МАДОУ №51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340768"/>
            <a:ext cx="53875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 здоровья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6" descr="F:\фото из садика\IMG_20141029_15144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31640" y="1052736"/>
            <a:ext cx="3470032" cy="3228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267202" y="4169752"/>
            <a:ext cx="4552951" cy="53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  <a:defRPr/>
            </a:pPr>
            <a:endParaRPr lang="ru-RU" sz="4400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9658" y="350658"/>
            <a:ext cx="7260299" cy="4801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Участие в проектах  МАДОУ №51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5" descr="F:\фото из садика\IMG_20141029_15141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40862" y="2824042"/>
            <a:ext cx="3254508" cy="34030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23528" y="4941168"/>
            <a:ext cx="53875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 психологии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3" descr="F:\Консультация ОАТютиной\IMG_15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4379348" cy="3516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8" name="Picture 5" descr="F:\фото из садика\IMG_20141029_15141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76056" y="1124744"/>
            <a:ext cx="3839022" cy="3308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267202" y="4169752"/>
            <a:ext cx="4552951" cy="53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  <a:defRPr/>
            </a:pPr>
            <a:endParaRPr lang="ru-RU" sz="4400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9658" y="350658"/>
            <a:ext cx="7260299" cy="4801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Участие в проектах  МАДОУ №51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4294967295"/>
          </p:nvPr>
        </p:nvSpPr>
        <p:spPr>
          <a:xfrm>
            <a:off x="0" y="836613"/>
            <a:ext cx="9144000" cy="48244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            ВЫВОД:</a:t>
            </a:r>
          </a:p>
          <a:p>
            <a:pPr>
              <a:buFont typeface="Wingdings" pitchFamily="2" charset="2"/>
              <a:buNone/>
            </a:pPr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Работа, </a:t>
            </a:r>
            <a:r>
              <a:rPr lang="ru-RU" b="1" u="sng" smtClean="0">
                <a:latin typeface="Times New Roman" pitchFamily="18" charset="0"/>
                <a:cs typeface="Times New Roman" pitchFamily="18" charset="0"/>
              </a:rPr>
              <a:t>постоянно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проводимая </a:t>
            </a:r>
          </a:p>
          <a:p>
            <a:pPr algn="ctr">
              <a:buFont typeface="Wingdings" pitchFamily="2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по духовно-нравственному воспитанию дошкольников, на основе сотрудничества семьи и детского сада, </a:t>
            </a:r>
          </a:p>
          <a:p>
            <a:pPr algn="ctr">
              <a:buFont typeface="Wingdings" pitchFamily="2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дает положительный результат.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596336" cy="4248175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«Сложно изменить мир, но если ты хочешь этого – начни меняться сам»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4365104"/>
            <a:ext cx="8028384" cy="151216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7" name="Содержимое 6" descr="parents04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548680"/>
            <a:ext cx="3932501" cy="3732301"/>
          </a:xfrm>
        </p:spPr>
      </p:pic>
      <p:sp>
        <p:nvSpPr>
          <p:cNvPr id="8" name="Прямоугольник 7"/>
          <p:cNvSpPr/>
          <p:nvPr/>
        </p:nvSpPr>
        <p:spPr>
          <a:xfrm>
            <a:off x="3995936" y="9807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778098"/>
          </a:xfrm>
        </p:spPr>
        <p:txBody>
          <a:bodyPr/>
          <a:lstStyle/>
          <a:p>
            <a:r>
              <a:rPr lang="ru-RU" dirty="0" smtClean="0"/>
              <a:t>Традиционный уклад: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259632" y="980728"/>
            <a:ext cx="7884368" cy="5877272"/>
            <a:chOff x="1259632" y="980728"/>
            <a:chExt cx="7884368" cy="5877272"/>
          </a:xfrm>
        </p:grpSpPr>
        <p:sp>
          <p:nvSpPr>
            <p:cNvPr id="8" name="Полилиния 7"/>
            <p:cNvSpPr/>
            <p:nvPr/>
          </p:nvSpPr>
          <p:spPr>
            <a:xfrm>
              <a:off x="5968170" y="2780928"/>
              <a:ext cx="3175830" cy="1691533"/>
            </a:xfrm>
            <a:custGeom>
              <a:avLst/>
              <a:gdLst>
                <a:gd name="connsiteX0" fmla="*/ 0 w 3059810"/>
                <a:gd name="connsiteY0" fmla="*/ 169153 h 1691533"/>
                <a:gd name="connsiteX1" fmla="*/ 49544 w 3059810"/>
                <a:gd name="connsiteY1" fmla="*/ 49544 h 1691533"/>
                <a:gd name="connsiteX2" fmla="*/ 169153 w 3059810"/>
                <a:gd name="connsiteY2" fmla="*/ 0 h 1691533"/>
                <a:gd name="connsiteX3" fmla="*/ 2890657 w 3059810"/>
                <a:gd name="connsiteY3" fmla="*/ 0 h 1691533"/>
                <a:gd name="connsiteX4" fmla="*/ 3010266 w 3059810"/>
                <a:gd name="connsiteY4" fmla="*/ 49544 h 1691533"/>
                <a:gd name="connsiteX5" fmla="*/ 3059810 w 3059810"/>
                <a:gd name="connsiteY5" fmla="*/ 169153 h 1691533"/>
                <a:gd name="connsiteX6" fmla="*/ 3059810 w 3059810"/>
                <a:gd name="connsiteY6" fmla="*/ 1522380 h 1691533"/>
                <a:gd name="connsiteX7" fmla="*/ 3010266 w 3059810"/>
                <a:gd name="connsiteY7" fmla="*/ 1641989 h 1691533"/>
                <a:gd name="connsiteX8" fmla="*/ 2890657 w 3059810"/>
                <a:gd name="connsiteY8" fmla="*/ 1691533 h 1691533"/>
                <a:gd name="connsiteX9" fmla="*/ 169153 w 3059810"/>
                <a:gd name="connsiteY9" fmla="*/ 1691533 h 1691533"/>
                <a:gd name="connsiteX10" fmla="*/ 49544 w 3059810"/>
                <a:gd name="connsiteY10" fmla="*/ 1641989 h 1691533"/>
                <a:gd name="connsiteX11" fmla="*/ 0 w 3059810"/>
                <a:gd name="connsiteY11" fmla="*/ 1522380 h 1691533"/>
                <a:gd name="connsiteX12" fmla="*/ 0 w 3059810"/>
                <a:gd name="connsiteY12" fmla="*/ 169153 h 169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9810" h="1691533">
                  <a:moveTo>
                    <a:pt x="0" y="169153"/>
                  </a:moveTo>
                  <a:cubicBezTo>
                    <a:pt x="0" y="124291"/>
                    <a:pt x="17822" y="81266"/>
                    <a:pt x="49544" y="49544"/>
                  </a:cubicBezTo>
                  <a:cubicBezTo>
                    <a:pt x="81266" y="17822"/>
                    <a:pt x="124291" y="0"/>
                    <a:pt x="169153" y="0"/>
                  </a:cubicBezTo>
                  <a:lnTo>
                    <a:pt x="2890657" y="0"/>
                  </a:lnTo>
                  <a:cubicBezTo>
                    <a:pt x="2935519" y="0"/>
                    <a:pt x="2978544" y="17822"/>
                    <a:pt x="3010266" y="49544"/>
                  </a:cubicBezTo>
                  <a:cubicBezTo>
                    <a:pt x="3041988" y="81266"/>
                    <a:pt x="3059810" y="124291"/>
                    <a:pt x="3059810" y="169153"/>
                  </a:cubicBezTo>
                  <a:lnTo>
                    <a:pt x="3059810" y="1522380"/>
                  </a:lnTo>
                  <a:cubicBezTo>
                    <a:pt x="3059810" y="1567242"/>
                    <a:pt x="3041989" y="1610267"/>
                    <a:pt x="3010266" y="1641989"/>
                  </a:cubicBezTo>
                  <a:cubicBezTo>
                    <a:pt x="2978544" y="1673711"/>
                    <a:pt x="2935519" y="1691533"/>
                    <a:pt x="2890657" y="1691533"/>
                  </a:cubicBezTo>
                  <a:lnTo>
                    <a:pt x="169153" y="1691533"/>
                  </a:lnTo>
                  <a:cubicBezTo>
                    <a:pt x="124291" y="1691533"/>
                    <a:pt x="81266" y="1673712"/>
                    <a:pt x="49544" y="1641989"/>
                  </a:cubicBezTo>
                  <a:cubicBezTo>
                    <a:pt x="17822" y="1610267"/>
                    <a:pt x="0" y="1567242"/>
                    <a:pt x="0" y="1522380"/>
                  </a:cubicBezTo>
                  <a:lnTo>
                    <a:pt x="0" y="16915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752210"/>
                <a:satOff val="-9171"/>
                <a:lumOff val="-1177"/>
                <a:alphaOff val="0"/>
              </a:schemeClr>
            </a:fillRef>
            <a:effectRef idx="0">
              <a:schemeClr val="accent2">
                <a:hueOff val="4752210"/>
                <a:satOff val="-9171"/>
                <a:lumOff val="-1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43" tIns="125743" rIns="125743" bIns="12574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tx1"/>
                  </a:solidFill>
                </a:rPr>
                <a:t>Включение  в эту жизнь         по мере сил</a:t>
              </a:r>
              <a:endParaRPr lang="ru-RU" sz="32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669194" y="5166467"/>
              <a:ext cx="3175830" cy="1691533"/>
            </a:xfrm>
            <a:custGeom>
              <a:avLst/>
              <a:gdLst>
                <a:gd name="connsiteX0" fmla="*/ 0 w 3059810"/>
                <a:gd name="connsiteY0" fmla="*/ 169153 h 1691533"/>
                <a:gd name="connsiteX1" fmla="*/ 49544 w 3059810"/>
                <a:gd name="connsiteY1" fmla="*/ 49544 h 1691533"/>
                <a:gd name="connsiteX2" fmla="*/ 169153 w 3059810"/>
                <a:gd name="connsiteY2" fmla="*/ 0 h 1691533"/>
                <a:gd name="connsiteX3" fmla="*/ 2890657 w 3059810"/>
                <a:gd name="connsiteY3" fmla="*/ 0 h 1691533"/>
                <a:gd name="connsiteX4" fmla="*/ 3010266 w 3059810"/>
                <a:gd name="connsiteY4" fmla="*/ 49544 h 1691533"/>
                <a:gd name="connsiteX5" fmla="*/ 3059810 w 3059810"/>
                <a:gd name="connsiteY5" fmla="*/ 169153 h 1691533"/>
                <a:gd name="connsiteX6" fmla="*/ 3059810 w 3059810"/>
                <a:gd name="connsiteY6" fmla="*/ 1522380 h 1691533"/>
                <a:gd name="connsiteX7" fmla="*/ 3010266 w 3059810"/>
                <a:gd name="connsiteY7" fmla="*/ 1641989 h 1691533"/>
                <a:gd name="connsiteX8" fmla="*/ 2890657 w 3059810"/>
                <a:gd name="connsiteY8" fmla="*/ 1691533 h 1691533"/>
                <a:gd name="connsiteX9" fmla="*/ 169153 w 3059810"/>
                <a:gd name="connsiteY9" fmla="*/ 1691533 h 1691533"/>
                <a:gd name="connsiteX10" fmla="*/ 49544 w 3059810"/>
                <a:gd name="connsiteY10" fmla="*/ 1641989 h 1691533"/>
                <a:gd name="connsiteX11" fmla="*/ 0 w 3059810"/>
                <a:gd name="connsiteY11" fmla="*/ 1522380 h 1691533"/>
                <a:gd name="connsiteX12" fmla="*/ 0 w 3059810"/>
                <a:gd name="connsiteY12" fmla="*/ 169153 h 169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9810" h="1691533">
                  <a:moveTo>
                    <a:pt x="0" y="169153"/>
                  </a:moveTo>
                  <a:cubicBezTo>
                    <a:pt x="0" y="124291"/>
                    <a:pt x="17822" y="81266"/>
                    <a:pt x="49544" y="49544"/>
                  </a:cubicBezTo>
                  <a:cubicBezTo>
                    <a:pt x="81266" y="17822"/>
                    <a:pt x="124291" y="0"/>
                    <a:pt x="169153" y="0"/>
                  </a:cubicBezTo>
                  <a:lnTo>
                    <a:pt x="2890657" y="0"/>
                  </a:lnTo>
                  <a:cubicBezTo>
                    <a:pt x="2935519" y="0"/>
                    <a:pt x="2978544" y="17822"/>
                    <a:pt x="3010266" y="49544"/>
                  </a:cubicBezTo>
                  <a:cubicBezTo>
                    <a:pt x="3041988" y="81266"/>
                    <a:pt x="3059810" y="124291"/>
                    <a:pt x="3059810" y="169153"/>
                  </a:cubicBezTo>
                  <a:lnTo>
                    <a:pt x="3059810" y="1522380"/>
                  </a:lnTo>
                  <a:cubicBezTo>
                    <a:pt x="3059810" y="1567242"/>
                    <a:pt x="3041989" y="1610267"/>
                    <a:pt x="3010266" y="1641989"/>
                  </a:cubicBezTo>
                  <a:cubicBezTo>
                    <a:pt x="2978544" y="1673711"/>
                    <a:pt x="2935519" y="1691533"/>
                    <a:pt x="2890657" y="1691533"/>
                  </a:cubicBezTo>
                  <a:lnTo>
                    <a:pt x="169153" y="1691533"/>
                  </a:lnTo>
                  <a:cubicBezTo>
                    <a:pt x="124291" y="1691533"/>
                    <a:pt x="81266" y="1673712"/>
                    <a:pt x="49544" y="1641989"/>
                  </a:cubicBezTo>
                  <a:cubicBezTo>
                    <a:pt x="17822" y="1610267"/>
                    <a:pt x="0" y="1567242"/>
                    <a:pt x="0" y="1522380"/>
                  </a:cubicBezTo>
                  <a:lnTo>
                    <a:pt x="0" y="16915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9504421"/>
                <a:satOff val="-18343"/>
                <a:lumOff val="-2355"/>
                <a:alphaOff val="0"/>
              </a:schemeClr>
            </a:fillRef>
            <a:effectRef idx="0">
              <a:schemeClr val="accent2">
                <a:hueOff val="9504421"/>
                <a:satOff val="-18343"/>
                <a:lumOff val="-23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43" tIns="125743" rIns="125743" bIns="12574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tx1"/>
                  </a:solidFill>
                </a:rPr>
                <a:t>Включение  в эту жизнь по мере способностей</a:t>
              </a:r>
              <a:endParaRPr lang="ru-RU" sz="32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403648" y="5166467"/>
              <a:ext cx="3704459" cy="1691533"/>
            </a:xfrm>
            <a:custGeom>
              <a:avLst/>
              <a:gdLst>
                <a:gd name="connsiteX0" fmla="*/ 0 w 3059810"/>
                <a:gd name="connsiteY0" fmla="*/ 169153 h 1691533"/>
                <a:gd name="connsiteX1" fmla="*/ 49544 w 3059810"/>
                <a:gd name="connsiteY1" fmla="*/ 49544 h 1691533"/>
                <a:gd name="connsiteX2" fmla="*/ 169153 w 3059810"/>
                <a:gd name="connsiteY2" fmla="*/ 0 h 1691533"/>
                <a:gd name="connsiteX3" fmla="*/ 2890657 w 3059810"/>
                <a:gd name="connsiteY3" fmla="*/ 0 h 1691533"/>
                <a:gd name="connsiteX4" fmla="*/ 3010266 w 3059810"/>
                <a:gd name="connsiteY4" fmla="*/ 49544 h 1691533"/>
                <a:gd name="connsiteX5" fmla="*/ 3059810 w 3059810"/>
                <a:gd name="connsiteY5" fmla="*/ 169153 h 1691533"/>
                <a:gd name="connsiteX6" fmla="*/ 3059810 w 3059810"/>
                <a:gd name="connsiteY6" fmla="*/ 1522380 h 1691533"/>
                <a:gd name="connsiteX7" fmla="*/ 3010266 w 3059810"/>
                <a:gd name="connsiteY7" fmla="*/ 1641989 h 1691533"/>
                <a:gd name="connsiteX8" fmla="*/ 2890657 w 3059810"/>
                <a:gd name="connsiteY8" fmla="*/ 1691533 h 1691533"/>
                <a:gd name="connsiteX9" fmla="*/ 169153 w 3059810"/>
                <a:gd name="connsiteY9" fmla="*/ 1691533 h 1691533"/>
                <a:gd name="connsiteX10" fmla="*/ 49544 w 3059810"/>
                <a:gd name="connsiteY10" fmla="*/ 1641989 h 1691533"/>
                <a:gd name="connsiteX11" fmla="*/ 0 w 3059810"/>
                <a:gd name="connsiteY11" fmla="*/ 1522380 h 1691533"/>
                <a:gd name="connsiteX12" fmla="*/ 0 w 3059810"/>
                <a:gd name="connsiteY12" fmla="*/ 169153 h 169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9810" h="1691533">
                  <a:moveTo>
                    <a:pt x="0" y="169153"/>
                  </a:moveTo>
                  <a:cubicBezTo>
                    <a:pt x="0" y="124291"/>
                    <a:pt x="17822" y="81266"/>
                    <a:pt x="49544" y="49544"/>
                  </a:cubicBezTo>
                  <a:cubicBezTo>
                    <a:pt x="81266" y="17822"/>
                    <a:pt x="124291" y="0"/>
                    <a:pt x="169153" y="0"/>
                  </a:cubicBezTo>
                  <a:lnTo>
                    <a:pt x="2890657" y="0"/>
                  </a:lnTo>
                  <a:cubicBezTo>
                    <a:pt x="2935519" y="0"/>
                    <a:pt x="2978544" y="17822"/>
                    <a:pt x="3010266" y="49544"/>
                  </a:cubicBezTo>
                  <a:cubicBezTo>
                    <a:pt x="3041988" y="81266"/>
                    <a:pt x="3059810" y="124291"/>
                    <a:pt x="3059810" y="169153"/>
                  </a:cubicBezTo>
                  <a:lnTo>
                    <a:pt x="3059810" y="1522380"/>
                  </a:lnTo>
                  <a:cubicBezTo>
                    <a:pt x="3059810" y="1567242"/>
                    <a:pt x="3041989" y="1610267"/>
                    <a:pt x="3010266" y="1641989"/>
                  </a:cubicBezTo>
                  <a:cubicBezTo>
                    <a:pt x="2978544" y="1673711"/>
                    <a:pt x="2935519" y="1691533"/>
                    <a:pt x="2890657" y="1691533"/>
                  </a:cubicBezTo>
                  <a:lnTo>
                    <a:pt x="169153" y="1691533"/>
                  </a:lnTo>
                  <a:cubicBezTo>
                    <a:pt x="124291" y="1691533"/>
                    <a:pt x="81266" y="1673712"/>
                    <a:pt x="49544" y="1641989"/>
                  </a:cubicBezTo>
                  <a:cubicBezTo>
                    <a:pt x="17822" y="1610267"/>
                    <a:pt x="0" y="1567242"/>
                    <a:pt x="0" y="1522380"/>
                  </a:cubicBezTo>
                  <a:lnTo>
                    <a:pt x="0" y="16915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4256631"/>
                <a:satOff val="-27514"/>
                <a:lumOff val="-3532"/>
                <a:alphaOff val="0"/>
              </a:schemeClr>
            </a:fillRef>
            <a:effectRef idx="0">
              <a:schemeClr val="accent2">
                <a:hueOff val="14256631"/>
                <a:satOff val="-27514"/>
                <a:lumOff val="-353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43" tIns="125743" rIns="125743" bIns="12574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tx1"/>
                  </a:solidFill>
                </a:rPr>
                <a:t>Закладывание социальной состоятельности личности</a:t>
              </a:r>
              <a:endParaRPr lang="ru-RU" sz="32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259632" y="2924944"/>
              <a:ext cx="3744416" cy="1691533"/>
            </a:xfrm>
            <a:custGeom>
              <a:avLst/>
              <a:gdLst>
                <a:gd name="connsiteX0" fmla="*/ 0 w 3059810"/>
                <a:gd name="connsiteY0" fmla="*/ 169153 h 1691533"/>
                <a:gd name="connsiteX1" fmla="*/ 49544 w 3059810"/>
                <a:gd name="connsiteY1" fmla="*/ 49544 h 1691533"/>
                <a:gd name="connsiteX2" fmla="*/ 169153 w 3059810"/>
                <a:gd name="connsiteY2" fmla="*/ 0 h 1691533"/>
                <a:gd name="connsiteX3" fmla="*/ 2890657 w 3059810"/>
                <a:gd name="connsiteY3" fmla="*/ 0 h 1691533"/>
                <a:gd name="connsiteX4" fmla="*/ 3010266 w 3059810"/>
                <a:gd name="connsiteY4" fmla="*/ 49544 h 1691533"/>
                <a:gd name="connsiteX5" fmla="*/ 3059810 w 3059810"/>
                <a:gd name="connsiteY5" fmla="*/ 169153 h 1691533"/>
                <a:gd name="connsiteX6" fmla="*/ 3059810 w 3059810"/>
                <a:gd name="connsiteY6" fmla="*/ 1522380 h 1691533"/>
                <a:gd name="connsiteX7" fmla="*/ 3010266 w 3059810"/>
                <a:gd name="connsiteY7" fmla="*/ 1641989 h 1691533"/>
                <a:gd name="connsiteX8" fmla="*/ 2890657 w 3059810"/>
                <a:gd name="connsiteY8" fmla="*/ 1691533 h 1691533"/>
                <a:gd name="connsiteX9" fmla="*/ 169153 w 3059810"/>
                <a:gd name="connsiteY9" fmla="*/ 1691533 h 1691533"/>
                <a:gd name="connsiteX10" fmla="*/ 49544 w 3059810"/>
                <a:gd name="connsiteY10" fmla="*/ 1641989 h 1691533"/>
                <a:gd name="connsiteX11" fmla="*/ 0 w 3059810"/>
                <a:gd name="connsiteY11" fmla="*/ 1522380 h 1691533"/>
                <a:gd name="connsiteX12" fmla="*/ 0 w 3059810"/>
                <a:gd name="connsiteY12" fmla="*/ 169153 h 169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9810" h="1691533">
                  <a:moveTo>
                    <a:pt x="0" y="169153"/>
                  </a:moveTo>
                  <a:cubicBezTo>
                    <a:pt x="0" y="124291"/>
                    <a:pt x="17822" y="81266"/>
                    <a:pt x="49544" y="49544"/>
                  </a:cubicBezTo>
                  <a:cubicBezTo>
                    <a:pt x="81266" y="17822"/>
                    <a:pt x="124291" y="0"/>
                    <a:pt x="169153" y="0"/>
                  </a:cubicBezTo>
                  <a:lnTo>
                    <a:pt x="2890657" y="0"/>
                  </a:lnTo>
                  <a:cubicBezTo>
                    <a:pt x="2935519" y="0"/>
                    <a:pt x="2978544" y="17822"/>
                    <a:pt x="3010266" y="49544"/>
                  </a:cubicBezTo>
                  <a:cubicBezTo>
                    <a:pt x="3041988" y="81266"/>
                    <a:pt x="3059810" y="124291"/>
                    <a:pt x="3059810" y="169153"/>
                  </a:cubicBezTo>
                  <a:lnTo>
                    <a:pt x="3059810" y="1522380"/>
                  </a:lnTo>
                  <a:cubicBezTo>
                    <a:pt x="3059810" y="1567242"/>
                    <a:pt x="3041989" y="1610267"/>
                    <a:pt x="3010266" y="1641989"/>
                  </a:cubicBezTo>
                  <a:cubicBezTo>
                    <a:pt x="2978544" y="1673711"/>
                    <a:pt x="2935519" y="1691533"/>
                    <a:pt x="2890657" y="1691533"/>
                  </a:cubicBezTo>
                  <a:lnTo>
                    <a:pt x="169153" y="1691533"/>
                  </a:lnTo>
                  <a:cubicBezTo>
                    <a:pt x="124291" y="1691533"/>
                    <a:pt x="81266" y="1673712"/>
                    <a:pt x="49544" y="1641989"/>
                  </a:cubicBezTo>
                  <a:cubicBezTo>
                    <a:pt x="17822" y="1610267"/>
                    <a:pt x="0" y="1567242"/>
                    <a:pt x="0" y="1522380"/>
                  </a:cubicBezTo>
                  <a:lnTo>
                    <a:pt x="0" y="16915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9008842"/>
                <a:satOff val="-36686"/>
                <a:lumOff val="-4710"/>
                <a:alphaOff val="0"/>
              </a:schemeClr>
            </a:fillRef>
            <a:effectRef idx="0">
              <a:schemeClr val="accent2">
                <a:hueOff val="19008842"/>
                <a:satOff val="-36686"/>
                <a:lumOff val="-47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743" tIns="125743" rIns="125743" bIns="12574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tx1"/>
                  </a:solidFill>
                </a:rPr>
                <a:t>Закладывание духовной состоятельности личности</a:t>
              </a:r>
              <a:endParaRPr lang="ru-RU" sz="3200" b="1" kern="1200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3459067" y="980728"/>
              <a:ext cx="3822763" cy="5169441"/>
              <a:chOff x="3459067" y="980728"/>
              <a:chExt cx="3822763" cy="5169441"/>
            </a:xfrm>
          </p:grpSpPr>
          <p:sp>
            <p:nvSpPr>
              <p:cNvPr id="6" name="Полилиния 5"/>
              <p:cNvSpPr/>
              <p:nvPr/>
            </p:nvSpPr>
            <p:spPr>
              <a:xfrm>
                <a:off x="3875474" y="980728"/>
                <a:ext cx="3175830" cy="1691533"/>
              </a:xfrm>
              <a:custGeom>
                <a:avLst/>
                <a:gdLst>
                  <a:gd name="connsiteX0" fmla="*/ 0 w 3059810"/>
                  <a:gd name="connsiteY0" fmla="*/ 169153 h 1691533"/>
                  <a:gd name="connsiteX1" fmla="*/ 49544 w 3059810"/>
                  <a:gd name="connsiteY1" fmla="*/ 49544 h 1691533"/>
                  <a:gd name="connsiteX2" fmla="*/ 169153 w 3059810"/>
                  <a:gd name="connsiteY2" fmla="*/ 0 h 1691533"/>
                  <a:gd name="connsiteX3" fmla="*/ 2890657 w 3059810"/>
                  <a:gd name="connsiteY3" fmla="*/ 0 h 1691533"/>
                  <a:gd name="connsiteX4" fmla="*/ 3010266 w 3059810"/>
                  <a:gd name="connsiteY4" fmla="*/ 49544 h 1691533"/>
                  <a:gd name="connsiteX5" fmla="*/ 3059810 w 3059810"/>
                  <a:gd name="connsiteY5" fmla="*/ 169153 h 1691533"/>
                  <a:gd name="connsiteX6" fmla="*/ 3059810 w 3059810"/>
                  <a:gd name="connsiteY6" fmla="*/ 1522380 h 1691533"/>
                  <a:gd name="connsiteX7" fmla="*/ 3010266 w 3059810"/>
                  <a:gd name="connsiteY7" fmla="*/ 1641989 h 1691533"/>
                  <a:gd name="connsiteX8" fmla="*/ 2890657 w 3059810"/>
                  <a:gd name="connsiteY8" fmla="*/ 1691533 h 1691533"/>
                  <a:gd name="connsiteX9" fmla="*/ 169153 w 3059810"/>
                  <a:gd name="connsiteY9" fmla="*/ 1691533 h 1691533"/>
                  <a:gd name="connsiteX10" fmla="*/ 49544 w 3059810"/>
                  <a:gd name="connsiteY10" fmla="*/ 1641989 h 1691533"/>
                  <a:gd name="connsiteX11" fmla="*/ 0 w 3059810"/>
                  <a:gd name="connsiteY11" fmla="*/ 1522380 h 1691533"/>
                  <a:gd name="connsiteX12" fmla="*/ 0 w 3059810"/>
                  <a:gd name="connsiteY12" fmla="*/ 169153 h 1691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59810" h="1691533">
                    <a:moveTo>
                      <a:pt x="0" y="169153"/>
                    </a:moveTo>
                    <a:cubicBezTo>
                      <a:pt x="0" y="124291"/>
                      <a:pt x="17822" y="81266"/>
                      <a:pt x="49544" y="49544"/>
                    </a:cubicBezTo>
                    <a:cubicBezTo>
                      <a:pt x="81266" y="17822"/>
                      <a:pt x="124291" y="0"/>
                      <a:pt x="169153" y="0"/>
                    </a:cubicBezTo>
                    <a:lnTo>
                      <a:pt x="2890657" y="0"/>
                    </a:lnTo>
                    <a:cubicBezTo>
                      <a:pt x="2935519" y="0"/>
                      <a:pt x="2978544" y="17822"/>
                      <a:pt x="3010266" y="49544"/>
                    </a:cubicBezTo>
                    <a:cubicBezTo>
                      <a:pt x="3041988" y="81266"/>
                      <a:pt x="3059810" y="124291"/>
                      <a:pt x="3059810" y="169153"/>
                    </a:cubicBezTo>
                    <a:lnTo>
                      <a:pt x="3059810" y="1522380"/>
                    </a:lnTo>
                    <a:cubicBezTo>
                      <a:pt x="3059810" y="1567242"/>
                      <a:pt x="3041989" y="1610267"/>
                      <a:pt x="3010266" y="1641989"/>
                    </a:cubicBezTo>
                    <a:cubicBezTo>
                      <a:pt x="2978544" y="1673711"/>
                      <a:pt x="2935519" y="1691533"/>
                      <a:pt x="2890657" y="1691533"/>
                    </a:cubicBezTo>
                    <a:lnTo>
                      <a:pt x="169153" y="1691533"/>
                    </a:lnTo>
                    <a:cubicBezTo>
                      <a:pt x="124291" y="1691533"/>
                      <a:pt x="81266" y="1673712"/>
                      <a:pt x="49544" y="1641989"/>
                    </a:cubicBezTo>
                    <a:cubicBezTo>
                      <a:pt x="17822" y="1610267"/>
                      <a:pt x="0" y="1567242"/>
                      <a:pt x="0" y="1522380"/>
                    </a:cubicBezTo>
                    <a:lnTo>
                      <a:pt x="0" y="169153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5743" tIns="125743" rIns="125743" bIns="125743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3600" b="1" kern="1200" dirty="0" smtClean="0">
                    <a:solidFill>
                      <a:schemeClr val="tx1"/>
                    </a:solidFill>
                  </a:rPr>
                  <a:t>Познание жизни</a:t>
                </a:r>
                <a:endParaRPr lang="ru-RU" sz="3600" b="1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 rot="2160002">
                <a:off x="6349144" y="2641932"/>
                <a:ext cx="228247" cy="275871"/>
              </a:xfrm>
              <a:custGeom>
                <a:avLst/>
                <a:gdLst>
                  <a:gd name="connsiteX0" fmla="*/ 0 w 219909"/>
                  <a:gd name="connsiteY0" fmla="*/ 137935 h 275870"/>
                  <a:gd name="connsiteX1" fmla="*/ 109955 w 219909"/>
                  <a:gd name="connsiteY1" fmla="*/ 0 h 275870"/>
                  <a:gd name="connsiteX2" fmla="*/ 109955 w 219909"/>
                  <a:gd name="connsiteY2" fmla="*/ 55174 h 275870"/>
                  <a:gd name="connsiteX3" fmla="*/ 109955 w 219909"/>
                  <a:gd name="connsiteY3" fmla="*/ 55174 h 275870"/>
                  <a:gd name="connsiteX4" fmla="*/ 109955 w 219909"/>
                  <a:gd name="connsiteY4" fmla="*/ 0 h 275870"/>
                  <a:gd name="connsiteX5" fmla="*/ 219909 w 219909"/>
                  <a:gd name="connsiteY5" fmla="*/ 137935 h 275870"/>
                  <a:gd name="connsiteX6" fmla="*/ 109955 w 219909"/>
                  <a:gd name="connsiteY6" fmla="*/ 275870 h 275870"/>
                  <a:gd name="connsiteX7" fmla="*/ 109955 w 219909"/>
                  <a:gd name="connsiteY7" fmla="*/ 220696 h 275870"/>
                  <a:gd name="connsiteX8" fmla="*/ 109955 w 219909"/>
                  <a:gd name="connsiteY8" fmla="*/ 220696 h 275870"/>
                  <a:gd name="connsiteX9" fmla="*/ 109955 w 219909"/>
                  <a:gd name="connsiteY9" fmla="*/ 275870 h 275870"/>
                  <a:gd name="connsiteX10" fmla="*/ 0 w 219909"/>
                  <a:gd name="connsiteY10" fmla="*/ 137935 h 275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909" h="275870">
                    <a:moveTo>
                      <a:pt x="219909" y="137935"/>
                    </a:moveTo>
                    <a:lnTo>
                      <a:pt x="109954" y="275870"/>
                    </a:lnTo>
                    <a:lnTo>
                      <a:pt x="109954" y="220696"/>
                    </a:lnTo>
                    <a:lnTo>
                      <a:pt x="109954" y="220696"/>
                    </a:lnTo>
                    <a:lnTo>
                      <a:pt x="109954" y="275870"/>
                    </a:lnTo>
                    <a:lnTo>
                      <a:pt x="0" y="137935"/>
                    </a:lnTo>
                    <a:lnTo>
                      <a:pt x="109954" y="0"/>
                    </a:lnTo>
                    <a:lnTo>
                      <a:pt x="109954" y="55174"/>
                    </a:lnTo>
                    <a:lnTo>
                      <a:pt x="109954" y="55174"/>
                    </a:lnTo>
                    <a:lnTo>
                      <a:pt x="109954" y="0"/>
                    </a:lnTo>
                    <a:lnTo>
                      <a:pt x="219909" y="13793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5972" tIns="55173" rIns="65973" bIns="5517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kern="1200"/>
              </a:p>
            </p:txBody>
          </p:sp>
          <p:sp>
            <p:nvSpPr>
              <p:cNvPr id="9" name="Полилиния 8"/>
              <p:cNvSpPr/>
              <p:nvPr/>
            </p:nvSpPr>
            <p:spPr>
              <a:xfrm rot="17283324">
                <a:off x="7028710" y="4635371"/>
                <a:ext cx="219909" cy="286331"/>
              </a:xfrm>
              <a:custGeom>
                <a:avLst/>
                <a:gdLst>
                  <a:gd name="connsiteX0" fmla="*/ 0 w 219909"/>
                  <a:gd name="connsiteY0" fmla="*/ 137935 h 275870"/>
                  <a:gd name="connsiteX1" fmla="*/ 109955 w 219909"/>
                  <a:gd name="connsiteY1" fmla="*/ 0 h 275870"/>
                  <a:gd name="connsiteX2" fmla="*/ 109955 w 219909"/>
                  <a:gd name="connsiteY2" fmla="*/ 55174 h 275870"/>
                  <a:gd name="connsiteX3" fmla="*/ 109955 w 219909"/>
                  <a:gd name="connsiteY3" fmla="*/ 55174 h 275870"/>
                  <a:gd name="connsiteX4" fmla="*/ 109955 w 219909"/>
                  <a:gd name="connsiteY4" fmla="*/ 0 h 275870"/>
                  <a:gd name="connsiteX5" fmla="*/ 219909 w 219909"/>
                  <a:gd name="connsiteY5" fmla="*/ 137935 h 275870"/>
                  <a:gd name="connsiteX6" fmla="*/ 109955 w 219909"/>
                  <a:gd name="connsiteY6" fmla="*/ 275870 h 275870"/>
                  <a:gd name="connsiteX7" fmla="*/ 109955 w 219909"/>
                  <a:gd name="connsiteY7" fmla="*/ 220696 h 275870"/>
                  <a:gd name="connsiteX8" fmla="*/ 109955 w 219909"/>
                  <a:gd name="connsiteY8" fmla="*/ 220696 h 275870"/>
                  <a:gd name="connsiteX9" fmla="*/ 109955 w 219909"/>
                  <a:gd name="connsiteY9" fmla="*/ 275870 h 275870"/>
                  <a:gd name="connsiteX10" fmla="*/ 0 w 219909"/>
                  <a:gd name="connsiteY10" fmla="*/ 137935 h 275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909" h="275870">
                    <a:moveTo>
                      <a:pt x="219909" y="137935"/>
                    </a:moveTo>
                    <a:lnTo>
                      <a:pt x="109954" y="275870"/>
                    </a:lnTo>
                    <a:lnTo>
                      <a:pt x="109954" y="220696"/>
                    </a:lnTo>
                    <a:lnTo>
                      <a:pt x="109954" y="220696"/>
                    </a:lnTo>
                    <a:lnTo>
                      <a:pt x="109954" y="275870"/>
                    </a:lnTo>
                    <a:lnTo>
                      <a:pt x="0" y="137935"/>
                    </a:lnTo>
                    <a:lnTo>
                      <a:pt x="109954" y="0"/>
                    </a:lnTo>
                    <a:lnTo>
                      <a:pt x="109954" y="55174"/>
                    </a:lnTo>
                    <a:lnTo>
                      <a:pt x="109954" y="55174"/>
                    </a:lnTo>
                    <a:lnTo>
                      <a:pt x="109954" y="0"/>
                    </a:lnTo>
                    <a:lnTo>
                      <a:pt x="219909" y="13793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4752210"/>
                  <a:satOff val="-9171"/>
                  <a:lumOff val="-1177"/>
                  <a:alphaOff val="0"/>
                </a:schemeClr>
              </a:fillRef>
              <a:effectRef idx="0">
                <a:schemeClr val="accent2">
                  <a:hueOff val="4752210"/>
                  <a:satOff val="-9171"/>
                  <a:lumOff val="-117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5971" tIns="55174" rIns="65974" bIns="55174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kern="1200"/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5256325" y="5874299"/>
                <a:ext cx="228247" cy="275870"/>
              </a:xfrm>
              <a:custGeom>
                <a:avLst/>
                <a:gdLst>
                  <a:gd name="connsiteX0" fmla="*/ 0 w 219909"/>
                  <a:gd name="connsiteY0" fmla="*/ 137935 h 275870"/>
                  <a:gd name="connsiteX1" fmla="*/ 109955 w 219909"/>
                  <a:gd name="connsiteY1" fmla="*/ 0 h 275870"/>
                  <a:gd name="connsiteX2" fmla="*/ 109955 w 219909"/>
                  <a:gd name="connsiteY2" fmla="*/ 55174 h 275870"/>
                  <a:gd name="connsiteX3" fmla="*/ 109955 w 219909"/>
                  <a:gd name="connsiteY3" fmla="*/ 55174 h 275870"/>
                  <a:gd name="connsiteX4" fmla="*/ 109955 w 219909"/>
                  <a:gd name="connsiteY4" fmla="*/ 0 h 275870"/>
                  <a:gd name="connsiteX5" fmla="*/ 219909 w 219909"/>
                  <a:gd name="connsiteY5" fmla="*/ 137935 h 275870"/>
                  <a:gd name="connsiteX6" fmla="*/ 109955 w 219909"/>
                  <a:gd name="connsiteY6" fmla="*/ 275870 h 275870"/>
                  <a:gd name="connsiteX7" fmla="*/ 109955 w 219909"/>
                  <a:gd name="connsiteY7" fmla="*/ 220696 h 275870"/>
                  <a:gd name="connsiteX8" fmla="*/ 109955 w 219909"/>
                  <a:gd name="connsiteY8" fmla="*/ 220696 h 275870"/>
                  <a:gd name="connsiteX9" fmla="*/ 109955 w 219909"/>
                  <a:gd name="connsiteY9" fmla="*/ 275870 h 275870"/>
                  <a:gd name="connsiteX10" fmla="*/ 0 w 219909"/>
                  <a:gd name="connsiteY10" fmla="*/ 137935 h 275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909" h="275870">
                    <a:moveTo>
                      <a:pt x="0" y="137935"/>
                    </a:moveTo>
                    <a:lnTo>
                      <a:pt x="109955" y="0"/>
                    </a:lnTo>
                    <a:lnTo>
                      <a:pt x="109955" y="55174"/>
                    </a:lnTo>
                    <a:lnTo>
                      <a:pt x="109955" y="55174"/>
                    </a:lnTo>
                    <a:lnTo>
                      <a:pt x="109955" y="0"/>
                    </a:lnTo>
                    <a:lnTo>
                      <a:pt x="219909" y="137935"/>
                    </a:lnTo>
                    <a:lnTo>
                      <a:pt x="109955" y="275870"/>
                    </a:lnTo>
                    <a:lnTo>
                      <a:pt x="109955" y="220696"/>
                    </a:lnTo>
                    <a:lnTo>
                      <a:pt x="109955" y="220696"/>
                    </a:lnTo>
                    <a:lnTo>
                      <a:pt x="109955" y="275870"/>
                    </a:lnTo>
                    <a:lnTo>
                      <a:pt x="0" y="13793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9504421"/>
                  <a:satOff val="-18343"/>
                  <a:lumOff val="-2355"/>
                  <a:alphaOff val="0"/>
                </a:schemeClr>
              </a:fillRef>
              <a:effectRef idx="0">
                <a:schemeClr val="accent2">
                  <a:hueOff val="9504421"/>
                  <a:satOff val="-18343"/>
                  <a:lumOff val="-23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5973" tIns="55174" rIns="65973" bIns="55174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kern="1200"/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 rot="4316672">
                <a:off x="3492278" y="4635377"/>
                <a:ext cx="219909" cy="286331"/>
              </a:xfrm>
              <a:custGeom>
                <a:avLst/>
                <a:gdLst>
                  <a:gd name="connsiteX0" fmla="*/ 0 w 219909"/>
                  <a:gd name="connsiteY0" fmla="*/ 137935 h 275870"/>
                  <a:gd name="connsiteX1" fmla="*/ 109955 w 219909"/>
                  <a:gd name="connsiteY1" fmla="*/ 0 h 275870"/>
                  <a:gd name="connsiteX2" fmla="*/ 109955 w 219909"/>
                  <a:gd name="connsiteY2" fmla="*/ 55174 h 275870"/>
                  <a:gd name="connsiteX3" fmla="*/ 109955 w 219909"/>
                  <a:gd name="connsiteY3" fmla="*/ 55174 h 275870"/>
                  <a:gd name="connsiteX4" fmla="*/ 109955 w 219909"/>
                  <a:gd name="connsiteY4" fmla="*/ 0 h 275870"/>
                  <a:gd name="connsiteX5" fmla="*/ 219909 w 219909"/>
                  <a:gd name="connsiteY5" fmla="*/ 137935 h 275870"/>
                  <a:gd name="connsiteX6" fmla="*/ 109955 w 219909"/>
                  <a:gd name="connsiteY6" fmla="*/ 275870 h 275870"/>
                  <a:gd name="connsiteX7" fmla="*/ 109955 w 219909"/>
                  <a:gd name="connsiteY7" fmla="*/ 220696 h 275870"/>
                  <a:gd name="connsiteX8" fmla="*/ 109955 w 219909"/>
                  <a:gd name="connsiteY8" fmla="*/ 220696 h 275870"/>
                  <a:gd name="connsiteX9" fmla="*/ 109955 w 219909"/>
                  <a:gd name="connsiteY9" fmla="*/ 275870 h 275870"/>
                  <a:gd name="connsiteX10" fmla="*/ 0 w 219909"/>
                  <a:gd name="connsiteY10" fmla="*/ 137935 h 275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909" h="275870">
                    <a:moveTo>
                      <a:pt x="219909" y="137935"/>
                    </a:moveTo>
                    <a:lnTo>
                      <a:pt x="109954" y="275870"/>
                    </a:lnTo>
                    <a:lnTo>
                      <a:pt x="109954" y="220696"/>
                    </a:lnTo>
                    <a:lnTo>
                      <a:pt x="109954" y="220696"/>
                    </a:lnTo>
                    <a:lnTo>
                      <a:pt x="109954" y="275870"/>
                    </a:lnTo>
                    <a:lnTo>
                      <a:pt x="0" y="137935"/>
                    </a:lnTo>
                    <a:lnTo>
                      <a:pt x="109954" y="0"/>
                    </a:lnTo>
                    <a:lnTo>
                      <a:pt x="109954" y="55174"/>
                    </a:lnTo>
                    <a:lnTo>
                      <a:pt x="109954" y="55174"/>
                    </a:lnTo>
                    <a:lnTo>
                      <a:pt x="109954" y="0"/>
                    </a:lnTo>
                    <a:lnTo>
                      <a:pt x="219909" y="13793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14256631"/>
                  <a:satOff val="-27514"/>
                  <a:lumOff val="-3532"/>
                  <a:alphaOff val="0"/>
                </a:schemeClr>
              </a:fillRef>
              <a:effectRef idx="0">
                <a:schemeClr val="accent2">
                  <a:hueOff val="14256631"/>
                  <a:satOff val="-27514"/>
                  <a:lumOff val="-353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5973" tIns="55173" rIns="65972" bIns="5517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kern="1200"/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 rot="19439988">
                <a:off x="4163507" y="2641937"/>
                <a:ext cx="228247" cy="275871"/>
              </a:xfrm>
              <a:custGeom>
                <a:avLst/>
                <a:gdLst>
                  <a:gd name="connsiteX0" fmla="*/ 0 w 219909"/>
                  <a:gd name="connsiteY0" fmla="*/ 137935 h 275870"/>
                  <a:gd name="connsiteX1" fmla="*/ 109955 w 219909"/>
                  <a:gd name="connsiteY1" fmla="*/ 0 h 275870"/>
                  <a:gd name="connsiteX2" fmla="*/ 109955 w 219909"/>
                  <a:gd name="connsiteY2" fmla="*/ 55174 h 275870"/>
                  <a:gd name="connsiteX3" fmla="*/ 109955 w 219909"/>
                  <a:gd name="connsiteY3" fmla="*/ 55174 h 275870"/>
                  <a:gd name="connsiteX4" fmla="*/ 109955 w 219909"/>
                  <a:gd name="connsiteY4" fmla="*/ 0 h 275870"/>
                  <a:gd name="connsiteX5" fmla="*/ 219909 w 219909"/>
                  <a:gd name="connsiteY5" fmla="*/ 137935 h 275870"/>
                  <a:gd name="connsiteX6" fmla="*/ 109955 w 219909"/>
                  <a:gd name="connsiteY6" fmla="*/ 275870 h 275870"/>
                  <a:gd name="connsiteX7" fmla="*/ 109955 w 219909"/>
                  <a:gd name="connsiteY7" fmla="*/ 220696 h 275870"/>
                  <a:gd name="connsiteX8" fmla="*/ 109955 w 219909"/>
                  <a:gd name="connsiteY8" fmla="*/ 220696 h 275870"/>
                  <a:gd name="connsiteX9" fmla="*/ 109955 w 219909"/>
                  <a:gd name="connsiteY9" fmla="*/ 275870 h 275870"/>
                  <a:gd name="connsiteX10" fmla="*/ 0 w 219909"/>
                  <a:gd name="connsiteY10" fmla="*/ 137935 h 275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909" h="275870">
                    <a:moveTo>
                      <a:pt x="219909" y="137935"/>
                    </a:moveTo>
                    <a:lnTo>
                      <a:pt x="109954" y="275870"/>
                    </a:lnTo>
                    <a:lnTo>
                      <a:pt x="109954" y="220696"/>
                    </a:lnTo>
                    <a:lnTo>
                      <a:pt x="109954" y="220696"/>
                    </a:lnTo>
                    <a:lnTo>
                      <a:pt x="109954" y="275870"/>
                    </a:lnTo>
                    <a:lnTo>
                      <a:pt x="0" y="137935"/>
                    </a:lnTo>
                    <a:lnTo>
                      <a:pt x="109954" y="0"/>
                    </a:lnTo>
                    <a:lnTo>
                      <a:pt x="109954" y="55174"/>
                    </a:lnTo>
                    <a:lnTo>
                      <a:pt x="109954" y="55174"/>
                    </a:lnTo>
                    <a:lnTo>
                      <a:pt x="109954" y="0"/>
                    </a:lnTo>
                    <a:lnTo>
                      <a:pt x="219909" y="13793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19008842"/>
                  <a:satOff val="-36686"/>
                  <a:lumOff val="-4710"/>
                  <a:alphaOff val="0"/>
                </a:schemeClr>
              </a:fillRef>
              <a:effectRef idx="0">
                <a:schemeClr val="accent2">
                  <a:hueOff val="19008842"/>
                  <a:satOff val="-36686"/>
                  <a:lumOff val="-47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5972" tIns="55175" rIns="65973" bIns="55173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kern="1200"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0"/>
          <a:ext cx="749935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435608" y="260648"/>
            <a:ext cx="3928480" cy="640871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Архиепископ Курский и Рыльский Герман:</a:t>
            </a:r>
          </a:p>
          <a:p>
            <a:r>
              <a:rPr lang="ru-RU" dirty="0" smtClean="0"/>
              <a:t>«…Общество, которое пренебрегает семьей, терпит непоправимый ущерб. Если это происходит в течение продолжительного времени, то рано или поздно такое общество может вообще прекратить свое существование, как это не раз происходило в древних цивилизациях…»</a:t>
            </a:r>
          </a:p>
          <a:p>
            <a:endParaRPr lang="ru-RU" dirty="0"/>
          </a:p>
        </p:txBody>
      </p:sp>
      <p:pic>
        <p:nvPicPr>
          <p:cNvPr id="1026" name="Picture 2" descr="C:\Users\настёна\Downloads\семья картинки\germa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25639"/>
            <a:ext cx="3707904" cy="4696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20111008_Sasha_Lena_Stas_0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04664"/>
            <a:ext cx="3187557" cy="30252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8028384" cy="1714520"/>
          </a:xfrm>
        </p:spPr>
        <p:txBody>
          <a:bodyPr>
            <a:normAutofit/>
          </a:bodyPr>
          <a:lstStyle/>
          <a:p>
            <a:r>
              <a:rPr lang="ru-RU" dirty="0" smtClean="0"/>
              <a:t>Проблема семейного воспитания</a:t>
            </a:r>
            <a:endParaRPr lang="ru-RU" dirty="0"/>
          </a:p>
        </p:txBody>
      </p:sp>
      <p:pic>
        <p:nvPicPr>
          <p:cNvPr id="5" name="Содержимое 4" descr="20111008_Sasha_Lena_Stas_010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916832"/>
            <a:ext cx="4534683" cy="302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40791591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8024" y="3501008"/>
            <a:ext cx="4122969" cy="309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4" descr="20111008_Sasha_Lena_Stas_01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869160"/>
            <a:ext cx="3187557" cy="178171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301</TotalTime>
  <Words>1085</Words>
  <Application>Microsoft Office PowerPoint</Application>
  <PresentationFormat>Экран (4:3)</PresentationFormat>
  <Paragraphs>240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Солнцестояние</vt:lpstr>
      <vt:lpstr>Опыт работы по взаимодействию с семьей педагога-психолога МАДОУ Детский сад №51 «Вишенка»  Колупаева А.Л.  </vt:lpstr>
      <vt:lpstr>Слайд 2</vt:lpstr>
      <vt:lpstr>Слайд 3</vt:lpstr>
      <vt:lpstr>Слайд 4</vt:lpstr>
      <vt:lpstr>Слайд 5</vt:lpstr>
      <vt:lpstr>Традиционный уклад:</vt:lpstr>
      <vt:lpstr>Слайд 7</vt:lpstr>
      <vt:lpstr>Слайд 8</vt:lpstr>
      <vt:lpstr>Проблема семейного воспитания</vt:lpstr>
      <vt:lpstr>Работая с детьми старшего дошкольного возраста, считаю работу с семьей одной из главных.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Главное в работе с родителями</vt:lpstr>
      <vt:lpstr>Слайд 21</vt:lpstr>
      <vt:lpstr>Проект «Я шагаю в этот мир»</vt:lpstr>
      <vt:lpstr>ОЖИДАЕМЫЕ РЕЗУЛЬТАТЫ</vt:lpstr>
      <vt:lpstr>ОЖИДАЕМЫЕ РЕЗУЛЬТАТЫ</vt:lpstr>
      <vt:lpstr>ОЖИДАЕМЫЕ РЕЗУЛЬТАТЫ</vt:lpstr>
      <vt:lpstr>Механизмы реализации проекта.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Основные задачи духовно-нравственного воспитания</vt:lpstr>
      <vt:lpstr>Слайд 35</vt:lpstr>
      <vt:lpstr>Слайд 36</vt:lpstr>
      <vt:lpstr>виды деятельности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«Сложно изменить мир, но если ты хочешь этого – начни меняться сам»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по взаимодействию с семьей педагога-психолога ДПЦ «Сретение» г Верхняя Салда   Колупаева А.Л.  </dc:title>
  <dc:creator>настёна</dc:creator>
  <cp:lastModifiedBy>Настя</cp:lastModifiedBy>
  <cp:revision>31</cp:revision>
  <dcterms:created xsi:type="dcterms:W3CDTF">2013-04-15T15:42:43Z</dcterms:created>
  <dcterms:modified xsi:type="dcterms:W3CDTF">2016-11-24T21:13:12Z</dcterms:modified>
</cp:coreProperties>
</file>