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6" r:id="rId8"/>
    <p:sldId id="268" r:id="rId9"/>
    <p:sldId id="270" r:id="rId10"/>
    <p:sldId id="271" r:id="rId11"/>
    <p:sldId id="263" r:id="rId12"/>
    <p:sldId id="272" r:id="rId13"/>
    <p:sldId id="273" r:id="rId14"/>
    <p:sldId id="290" r:id="rId15"/>
    <p:sldId id="291" r:id="rId16"/>
    <p:sldId id="293" r:id="rId17"/>
    <p:sldId id="294" r:id="rId18"/>
    <p:sldId id="295" r:id="rId19"/>
    <p:sldId id="29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1677D-8A56-45B1-87E1-41A0429043F9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8B5B0-2D1E-406C-B2F5-7796CE548D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A8D33-2D2C-449A-849E-B77D4811724E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D8DB6-5A6A-456B-A30F-F8BAE858D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A16EA-E234-4978-9FA2-54FA0B754C3E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5E74C-8FCB-42E7-AA6B-C55A3C7D3C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C80C9-F678-4255-9D16-740A8895CBE5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0D0CF-B7E0-48F0-8C76-F8615CDE3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AAB58-BC0A-455F-90CD-AC6F62579291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5A25-D14F-4DEF-B4C8-9C9883E74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A8370-7101-4DA1-898A-763081A5B154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DDDF2-66E0-4B8A-ABE9-C0D0D5DC8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146EF-13E8-4ED0-B4D8-B7C3BFFB223B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7140E-9CD5-4BB6-BD72-35A5EADE2F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10154-29E9-41F0-8285-BCBD27618327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2818BB-43CA-457B-9528-BF88096BB3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A1750-8AB1-44E3-8B76-DB5751E4D26F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1DC7E-3DC3-4449-BD71-3B17495754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CA763-89D8-4658-89DE-A0EDFB9D822A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8564BD7E-10D7-4E9E-AE24-4D57A3E7D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48011C86-4747-4CE4-B5EC-CBE018049F4A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3FD24-8E6C-44FD-B52F-920F175F5D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4229EA7A-CDE2-4B5A-956D-9899D941C1D6}" type="datetimeFigureOut">
              <a:rPr lang="ru-RU" smtClean="0"/>
              <a:pPr>
                <a:defRPr/>
              </a:pPr>
              <a:t>11.06.2019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F76EC7B-CEC1-40D1-85AA-4EBFF50F44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428860" y="1428736"/>
            <a:ext cx="914400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00562" y="3337560"/>
            <a:ext cx="4143404" cy="2301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</a:rPr>
              <a:t>Компьютер – друг или враг?</a:t>
            </a:r>
            <a:endParaRPr lang="ru-RU" i="1" dirty="0">
              <a:solidFill>
                <a:srgbClr val="FFC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Провела Колупаева А.Л.</a:t>
            </a:r>
          </a:p>
        </p:txBody>
      </p:sp>
      <p:pic>
        <p:nvPicPr>
          <p:cNvPr id="28674" name="Picture 2" descr="https://static.tildacdn.com/tild3665-3366-4430-a565-366361616432/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28604"/>
            <a:ext cx="4162409" cy="4162410"/>
          </a:xfrm>
          <a:prstGeom prst="rect">
            <a:avLst/>
          </a:prstGeom>
          <a:noFill/>
        </p:spPr>
      </p:pic>
      <p:pic>
        <p:nvPicPr>
          <p:cNvPr id="7" name="Рисунок 6" descr="логотип вишен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85728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Композитор и музыкант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5" name="Объект 4" descr="композито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9990"/>
            <a:ext cx="7467600" cy="4186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Компьютер – врач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49403" cy="51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Компьютер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705" y="1600200"/>
            <a:ext cx="67425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847656" cy="522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Компьютер - игротека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игры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63" r="12563"/>
          <a:stretch>
            <a:fillRect/>
          </a:stretch>
        </p:blipFill>
        <p:spPr>
          <a:xfrm>
            <a:off x="1065628" y="1019906"/>
            <a:ext cx="6649644" cy="4623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847656" cy="522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Компьютер это плохо 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3" r="12500"/>
          <a:stretch/>
        </p:blipFill>
        <p:spPr>
          <a:xfrm>
            <a:off x="642910" y="1428736"/>
            <a:ext cx="7929618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46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847656" cy="522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Компьютер это плохо 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13" r="-1150"/>
          <a:stretch/>
        </p:blipFill>
        <p:spPr>
          <a:xfrm>
            <a:off x="428596" y="1643050"/>
            <a:ext cx="7715304" cy="47863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860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b/bhUqFg1ujlE0ZNw8KyGnTkIcLsaVfP4mdX3Yep/slide-11.jpg"/>
          <p:cNvPicPr>
            <a:picLocks noChangeAspect="1" noChangeArrowheads="1"/>
          </p:cNvPicPr>
          <p:nvPr/>
        </p:nvPicPr>
        <p:blipFill>
          <a:blip r:embed="rId2"/>
          <a:srcRect l="2799" t="8865" r="3451" b="17797"/>
          <a:stretch>
            <a:fillRect/>
          </a:stretch>
        </p:blipFill>
        <p:spPr bwMode="auto">
          <a:xfrm>
            <a:off x="0" y="428604"/>
            <a:ext cx="91440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e.ocvita.com.ua/pars_docs/refs/7/6406/6406_html_617f01e5.jpg"/>
          <p:cNvPicPr>
            <a:picLocks noChangeAspect="1" noChangeArrowheads="1"/>
          </p:cNvPicPr>
          <p:nvPr/>
        </p:nvPicPr>
        <p:blipFill>
          <a:blip r:embed="rId2"/>
          <a:srcRect l="2813" t="10000" r="3437" b="19999"/>
          <a:stretch>
            <a:fillRect/>
          </a:stretch>
        </p:blipFill>
        <p:spPr bwMode="auto">
          <a:xfrm>
            <a:off x="142844" y="428604"/>
            <a:ext cx="878687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fs00.infourok.ru/images/doc/261/265939/img9.jpg"/>
          <p:cNvPicPr>
            <a:picLocks noChangeAspect="1" noChangeArrowheads="1"/>
          </p:cNvPicPr>
          <p:nvPr/>
        </p:nvPicPr>
        <p:blipFill>
          <a:blip r:embed="rId2"/>
          <a:srcRect l="1626" t="20987" r="2439" b="2468"/>
          <a:stretch>
            <a:fillRect/>
          </a:stretch>
        </p:blipFill>
        <p:spPr bwMode="auto">
          <a:xfrm>
            <a:off x="285720" y="714356"/>
            <a:ext cx="864399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Админ\Desktop\азбука безопасности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352928" cy="626469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255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КОМПЬЮТЕР: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Лучший помощник?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Злейший враг?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341" name="Содержимое 5" descr="финал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1747884"/>
            <a:ext cx="4040188" cy="3481295"/>
          </a:xfrm>
        </p:spPr>
      </p:pic>
      <p:pic>
        <p:nvPicPr>
          <p:cNvPr id="14342" name="Содержимое 10" descr="стресс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32437" y="2374106"/>
            <a:ext cx="2266950" cy="22288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ПРОФЕССИИ КОМПЬЮТЕРА</a:t>
            </a:r>
            <a:endParaRPr lang="ru-RU" dirty="0"/>
          </a:p>
        </p:txBody>
      </p:sp>
      <p:pic>
        <p:nvPicPr>
          <p:cNvPr id="15363" name="Содержимое 8" descr="профес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Пишущая машинка</a:t>
            </a:r>
          </a:p>
        </p:txBody>
      </p:sp>
      <p:pic>
        <p:nvPicPr>
          <p:cNvPr id="17412" name="Содержимое 4" descr="машинистка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19" y="1074142"/>
            <a:ext cx="8392827" cy="55952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300" dirty="0">
                <a:solidFill>
                  <a:srgbClr val="FFC000"/>
                </a:solidFill>
              </a:rPr>
              <a:t>Библиотекарь</a:t>
            </a:r>
            <a:br>
              <a:rPr lang="ru-RU" sz="5300" dirty="0">
                <a:solidFill>
                  <a:srgbClr val="FFC000"/>
                </a:solidFill>
              </a:rPr>
            </a:br>
            <a:r>
              <a:rPr lang="ru-RU" dirty="0"/>
              <a:t> </a:t>
            </a:r>
          </a:p>
        </p:txBody>
      </p:sp>
      <p:pic>
        <p:nvPicPr>
          <p:cNvPr id="20484" name="Содержимое 4" descr="библиоте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4071966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Переводчик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7072362" cy="48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23720" cy="10152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</a:rPr>
              <a:t>Компьютер - почтальон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26" r="9926"/>
          <a:stretch>
            <a:fillRect/>
          </a:stretch>
        </p:blipFill>
        <p:spPr bwMode="auto">
          <a:xfrm>
            <a:off x="1065628" y="1019907"/>
            <a:ext cx="7006834" cy="52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Художник</a:t>
            </a:r>
          </a:p>
        </p:txBody>
      </p:sp>
      <p:pic>
        <p:nvPicPr>
          <p:cNvPr id="22532" name="Содержимое 6" descr="худож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7572428" cy="5060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>
                <a:solidFill>
                  <a:srgbClr val="FFC000"/>
                </a:solidFill>
              </a:rPr>
              <a:t>Архитектор</a:t>
            </a:r>
          </a:p>
        </p:txBody>
      </p:sp>
      <p:pic>
        <p:nvPicPr>
          <p:cNvPr id="24580" name="Содержимое 6" descr="архитектор2gif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87707"/>
            <a:ext cx="7632847" cy="5717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405</TotalTime>
  <Words>45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Компьютер – друг или враг?</vt:lpstr>
      <vt:lpstr>КОМПЬЮТЕР:</vt:lpstr>
      <vt:lpstr>ПРОФЕССИИ КОМПЬЮТЕРА</vt:lpstr>
      <vt:lpstr>Пишущая машинка</vt:lpstr>
      <vt:lpstr>Библиотекарь  </vt:lpstr>
      <vt:lpstr>Переводчик</vt:lpstr>
      <vt:lpstr>Компьютер - почтальон</vt:lpstr>
      <vt:lpstr>Художник</vt:lpstr>
      <vt:lpstr>Архитектор</vt:lpstr>
      <vt:lpstr>Композитор и музыкант</vt:lpstr>
      <vt:lpstr>Компьютер – врач</vt:lpstr>
      <vt:lpstr>Компьютер</vt:lpstr>
      <vt:lpstr>Компьютер - игротека</vt:lpstr>
      <vt:lpstr>Компьютер это плохо </vt:lpstr>
      <vt:lpstr>Компьютер это плохо 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</cp:lastModifiedBy>
  <cp:revision>36</cp:revision>
  <dcterms:created xsi:type="dcterms:W3CDTF">2011-02-27T14:46:44Z</dcterms:created>
  <dcterms:modified xsi:type="dcterms:W3CDTF">2019-06-11T07:16:12Z</dcterms:modified>
</cp:coreProperties>
</file>