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6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8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0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2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0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8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8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9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EBB3-AF46-4C8A-BCD2-2BB4DE714E60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A3AB-AC07-458F-AB03-182F276B0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«Роль семьи в социально-нравственном воспитании ребенка»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Средняя </a:t>
            </a:r>
            <a:r>
              <a:rPr lang="ru-RU" dirty="0" smtClean="0"/>
              <a:t>группа</a:t>
            </a:r>
          </a:p>
          <a:p>
            <a:r>
              <a:rPr lang="ru-RU" dirty="0" smtClean="0"/>
              <a:t>Воспитатели : Бочкарева Л.А., Рубцова Ю.С., </a:t>
            </a:r>
          </a:p>
          <a:p>
            <a:r>
              <a:rPr lang="ru-RU" dirty="0" smtClean="0"/>
              <a:t>педагог-психолог Колупаева А.Л.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4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 тур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Решаем </a:t>
            </a:r>
            <a:r>
              <a:rPr lang="ru-RU" b="1" dirty="0" smtClean="0"/>
              <a:t>конфликт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5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Толерантность</a:t>
            </a:r>
            <a:r>
              <a:rPr lang="ru-RU" dirty="0"/>
              <a:t> – это способность мирным путем разрешить проблему, способность встать на место другого человека и понять его, терпимость к чужому мнению, лояльность, широта взглядов.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038600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Мама говорит сыну: «Миша, играй тише! Почему у тебя опять разбросаны игрушки? А вчера ты сломал новую машину и испачкал фломастером стол. Я тебя накажу!</a:t>
            </a:r>
          </a:p>
          <a:p>
            <a:r>
              <a:rPr lang="ru-RU" b="1" dirty="0"/>
              <a:t>Как бы вы решили проблему с позиции толерантности?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038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2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Рома: «Папа, идем кататься на каток! Смотри, Ваня с папой уже там. Ты мне вчера обещал.</a:t>
            </a:r>
            <a:br>
              <a:rPr lang="ru-RU" dirty="0"/>
            </a:br>
            <a:r>
              <a:rPr lang="ru-RU" dirty="0"/>
              <a:t>Папа: «Ну и что, что обещал. Мне сейчас некогда. Нужно доделать очень важную работу.</a:t>
            </a:r>
            <a:br>
              <a:rPr lang="ru-RU" dirty="0"/>
            </a:br>
            <a:r>
              <a:rPr lang="ru-RU" dirty="0"/>
              <a:t>Рома: «Ну, пожалуйста…</a:t>
            </a:r>
            <a:br>
              <a:rPr lang="ru-RU" dirty="0"/>
            </a:br>
            <a:r>
              <a:rPr lang="ru-RU" dirty="0"/>
              <a:t>Папа: «Займись делом!</a:t>
            </a:r>
          </a:p>
          <a:p>
            <a:r>
              <a:rPr lang="ru-RU" b="1" dirty="0"/>
              <a:t>Какую ошибку допустил папа? </a:t>
            </a:r>
            <a:r>
              <a:rPr lang="ru-RU" b="1" dirty="0" smtClean="0"/>
              <a:t>Как </a:t>
            </a:r>
            <a:r>
              <a:rPr lang="ru-RU" b="1" dirty="0"/>
              <a:t>решить эту проблему?</a:t>
            </a:r>
          </a:p>
          <a:p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766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7f4/00043a2b-fc14bfa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rhivurokov.ru/videouroki/html/2017/04/08/v_58e91d630b99a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9" y="404664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5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высказывания В.А. Сухомлинского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Главный смысл цель семейной жизни – воспитание детей. Главная школа воспитания детей – это взаимоотношения мужа и жены, отца и матери»;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Ребенок – зеркало семьи, как в капле воды отражается солнце, так в детях отражается нравственная чистота матери и отца».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8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476672"/>
            <a:ext cx="6228184" cy="5649491"/>
          </a:xfrm>
        </p:spPr>
        <p:txBody>
          <a:bodyPr/>
          <a:lstStyle/>
          <a:p>
            <a:r>
              <a:rPr lang="ru-RU" b="1" dirty="0"/>
              <a:t>Семья – источник вдохновения,</a:t>
            </a:r>
            <a:br>
              <a:rPr lang="ru-RU" b="1" dirty="0"/>
            </a:br>
            <a:r>
              <a:rPr lang="ru-RU" b="1" dirty="0"/>
              <a:t>Где рядом взрослые и дети,</a:t>
            </a:r>
            <a:br>
              <a:rPr lang="ru-RU" b="1" dirty="0"/>
            </a:br>
            <a:r>
              <a:rPr lang="ru-RU" b="1" dirty="0"/>
              <a:t>В семье от всех невзгод спасение,</a:t>
            </a:r>
            <a:br>
              <a:rPr lang="ru-RU" b="1" dirty="0"/>
            </a:br>
            <a:r>
              <a:rPr lang="ru-RU" b="1" dirty="0"/>
              <a:t>Здесь друг за друга все в ответе.</a:t>
            </a:r>
          </a:p>
          <a:p>
            <a:endParaRPr lang="ru-RU" dirty="0"/>
          </a:p>
        </p:txBody>
      </p:sp>
      <p:pic>
        <p:nvPicPr>
          <p:cNvPr id="1026" name="Picture 2" descr="http://detdom-uk.ru/images/blogi_spec/popova/25-03-2016/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0431"/>
            <a:ext cx="5262736" cy="52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«Пойми меня»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87" y="1600200"/>
            <a:ext cx="3055025" cy="4525963"/>
          </a:xfrm>
        </p:spPr>
      </p:pic>
    </p:spTree>
    <p:extLst>
      <p:ext uri="{BB962C8B-B14F-4D97-AF65-F5344CB8AC3E}">
        <p14:creationId xmlns:p14="http://schemas.microsoft.com/office/powerpoint/2010/main" val="36541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 тур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Разминка «Мудрые мысли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тот отец — мать, кто родил, а тот</a:t>
            </a:r>
            <a:r>
              <a:rPr lang="ru-RU" dirty="0" smtClean="0"/>
              <a:t>,…</a:t>
            </a:r>
          </a:p>
          <a:p>
            <a:r>
              <a:rPr lang="ru-RU" dirty="0"/>
              <a:t>Человек без воспитания – </a:t>
            </a:r>
            <a:r>
              <a:rPr lang="ru-RU" dirty="0" smtClean="0"/>
              <a:t>…</a:t>
            </a:r>
          </a:p>
          <a:p>
            <a:r>
              <a:rPr lang="ru-RU" dirty="0"/>
              <a:t>Дитятко – что тесто: </a:t>
            </a:r>
            <a:r>
              <a:rPr lang="ru-RU" dirty="0" smtClean="0"/>
              <a:t>…</a:t>
            </a:r>
          </a:p>
          <a:p>
            <a:r>
              <a:rPr lang="ru-RU" dirty="0"/>
              <a:t>Детей наказывай стыдом…, </a:t>
            </a:r>
            <a:endParaRPr lang="ru-RU" dirty="0" smtClean="0"/>
          </a:p>
          <a:p>
            <a:r>
              <a:rPr lang="ru-RU" dirty="0"/>
              <a:t>Не тот богат, ко много имеет, а тот</a:t>
            </a:r>
            <a:r>
              <a:rPr lang="ru-RU" dirty="0" smtClean="0"/>
              <a:t>…</a:t>
            </a:r>
          </a:p>
          <a:p>
            <a:r>
              <a:rPr lang="ru-RU" dirty="0"/>
              <a:t>Лучше плакать в детстве</a:t>
            </a:r>
            <a:r>
              <a:rPr lang="ru-RU" dirty="0" smtClean="0"/>
              <a:t>,…</a:t>
            </a:r>
          </a:p>
          <a:p>
            <a:r>
              <a:rPr lang="ru-RU" dirty="0"/>
              <a:t>Добрый пример лучше… </a:t>
            </a:r>
            <a:endParaRPr lang="ru-RU" dirty="0" smtClean="0"/>
          </a:p>
          <a:p>
            <a:r>
              <a:rPr lang="ru-RU" dirty="0"/>
              <a:t>Гни дерево, пока гнется, учи дитятко</a:t>
            </a:r>
            <a:r>
              <a:rPr lang="ru-RU" dirty="0" smtClean="0"/>
              <a:t>,…</a:t>
            </a:r>
          </a:p>
          <a:p>
            <a:r>
              <a:rPr lang="ru-RU" dirty="0"/>
              <a:t>Из молодого, как из воска</a:t>
            </a:r>
            <a:r>
              <a:rPr lang="ru-RU" dirty="0" smtClean="0"/>
              <a:t>:…</a:t>
            </a:r>
          </a:p>
          <a:p>
            <a:r>
              <a:rPr lang="ru-RU" dirty="0"/>
              <a:t>На что и клад, коли… </a:t>
            </a:r>
            <a:endParaRPr lang="ru-RU" dirty="0" smtClean="0"/>
          </a:p>
          <a:p>
            <a:r>
              <a:rPr lang="ru-RU" dirty="0"/>
              <a:t>Семья сильна, когда…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4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 тур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Мир наших </a:t>
            </a:r>
            <a:r>
              <a:rPr lang="ru-RU" b="1" dirty="0" smtClean="0"/>
              <a:t>увлечений</a:t>
            </a:r>
            <a:endParaRPr lang="ru-RU" dirty="0"/>
          </a:p>
        </p:txBody>
      </p:sp>
      <p:pic>
        <p:nvPicPr>
          <p:cNvPr id="2050" name="Picture 2" descr="https://www.stihi.ru/pics/2015/07/08/17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30" y="1600200"/>
            <a:ext cx="48913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 тур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«Ассоциации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-Если </a:t>
            </a:r>
            <a:r>
              <a:rPr lang="ru-RU" dirty="0"/>
              <a:t>семья — это постройка, то она …</a:t>
            </a:r>
            <a:br>
              <a:rPr lang="ru-RU" dirty="0"/>
            </a:br>
            <a:r>
              <a:rPr lang="ru-RU" dirty="0"/>
              <a:t>-</a:t>
            </a:r>
            <a:r>
              <a:rPr lang="ru-RU" dirty="0" smtClean="0"/>
              <a:t>Если </a:t>
            </a:r>
            <a:r>
              <a:rPr lang="ru-RU" dirty="0"/>
              <a:t>семья — это цвет, то она …</a:t>
            </a:r>
            <a:br>
              <a:rPr lang="ru-RU" dirty="0"/>
            </a:br>
            <a:r>
              <a:rPr lang="ru-RU" dirty="0"/>
              <a:t>-</a:t>
            </a:r>
            <a:r>
              <a:rPr lang="ru-RU" dirty="0" smtClean="0"/>
              <a:t>Если </a:t>
            </a:r>
            <a:r>
              <a:rPr lang="ru-RU" dirty="0"/>
              <a:t>семья — это музыка, то она …</a:t>
            </a:r>
            <a:br>
              <a:rPr lang="ru-RU" dirty="0"/>
            </a:br>
            <a:r>
              <a:rPr lang="ru-RU" dirty="0"/>
              <a:t>-</a:t>
            </a:r>
            <a:r>
              <a:rPr lang="ru-RU" dirty="0" smtClean="0"/>
              <a:t>Если </a:t>
            </a:r>
            <a:r>
              <a:rPr lang="ru-RU" dirty="0"/>
              <a:t>семья — это геометрическая фигура, то </a:t>
            </a:r>
            <a:r>
              <a:rPr lang="ru-RU" dirty="0" smtClean="0"/>
              <a:t>она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-Если </a:t>
            </a:r>
            <a:r>
              <a:rPr lang="ru-RU" dirty="0"/>
              <a:t>семья — это название фильма, то она …</a:t>
            </a:r>
            <a:br>
              <a:rPr lang="ru-RU" dirty="0"/>
            </a:br>
            <a:r>
              <a:rPr lang="ru-RU" dirty="0" smtClean="0"/>
              <a:t>-Если </a:t>
            </a:r>
            <a:r>
              <a:rPr lang="ru-RU" dirty="0"/>
              <a:t>семья — это настроение, то она …</a:t>
            </a:r>
            <a:br>
              <a:rPr lang="ru-RU" dirty="0"/>
            </a:br>
            <a:r>
              <a:rPr lang="ru-RU" dirty="0"/>
              <a:t>-Если семья – это страна, то она называется</a:t>
            </a:r>
            <a:br>
              <a:rPr lang="ru-RU" dirty="0"/>
            </a:br>
            <a:r>
              <a:rPr lang="ru-RU" dirty="0"/>
              <a:t>-Если семья – это фрукт, то это…</a:t>
            </a:r>
            <a:br>
              <a:rPr lang="ru-RU" dirty="0"/>
            </a:br>
            <a:r>
              <a:rPr lang="ru-RU" dirty="0"/>
              <a:t>-Если семья – это известный </a:t>
            </a:r>
            <a:r>
              <a:rPr lang="ru-RU" dirty="0" smtClean="0"/>
              <a:t>литературный персонаж</a:t>
            </a:r>
            <a:r>
              <a:rPr lang="ru-RU" dirty="0"/>
              <a:t>, то это….</a:t>
            </a:r>
            <a:br>
              <a:rPr lang="ru-RU" dirty="0"/>
            </a:br>
            <a:r>
              <a:rPr lang="ru-RU" dirty="0"/>
              <a:t>-Если семья – это животное, то это….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1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4 тур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Карусель </a:t>
            </a:r>
            <a:r>
              <a:rPr lang="ru-RU" b="1" dirty="0" smtClean="0"/>
              <a:t>проблем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Выпал первый снег. Дети явились домой довольные, но в грязной и мокрой одежде. Мать в качестве наказания поручает им мыть полы. Права ли она? Как поступили бы вы?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i0.wp.com/ihappymama.ru/wp-content/uploads/2015/04/progulka-13.jpg?resize=625%2C833&amp;ssl=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105472" cy="413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Карусель проблем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За все успехи в учебе взрослые в знак благодарности делают подарки ребенку. Когда девочка заняла призовое место в олимпиаде, в качестве поощрения бабушка купила ей в подарок книгу о Пушкине и конфеты. А Надя, развернув подарок, сделала гримасу и объявила во </a:t>
            </a:r>
            <a:r>
              <a:rPr lang="ru-RU" dirty="0" err="1"/>
              <a:t>всеуслышанье</a:t>
            </a:r>
            <a:r>
              <a:rPr lang="ru-RU" dirty="0"/>
              <a:t>: «Книжки у нас есть, а конфеты такие дешевые не нужны!» И отвернулась.</a:t>
            </a:r>
            <a:br>
              <a:rPr lang="ru-RU" dirty="0"/>
            </a:br>
            <a:r>
              <a:rPr lang="ru-RU" dirty="0"/>
              <a:t>Какие допущены ошибки в воспитании? Как поступили бы вы?</a:t>
            </a:r>
          </a:p>
        </p:txBody>
      </p:sp>
      <p:pic>
        <p:nvPicPr>
          <p:cNvPr id="4098" name="Picture 2" descr="https://st.depositphotos.com/1007989/4620/i/950/depositphotos_46207199-stock-photo-finicky-k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65771"/>
            <a:ext cx="4038600" cy="43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marketpic/236853/market_iWAO8EpEZDQndio0jZwF-w/or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2514464" cy="20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orkidsandmum.ru/pictures/1014919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68466"/>
            <a:ext cx="1368152" cy="213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344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«Роль семьи в социально-нравственном воспитании ребенка» </vt:lpstr>
      <vt:lpstr>высказывания В.А. Сухомлинского</vt:lpstr>
      <vt:lpstr>Презентация PowerPoint</vt:lpstr>
      <vt:lpstr>«Пойми меня»</vt:lpstr>
      <vt:lpstr>1 тур Разминка «Мудрые мысли»</vt:lpstr>
      <vt:lpstr>2 тур Мир наших увлечений</vt:lpstr>
      <vt:lpstr>3 тур «Ассоциации»</vt:lpstr>
      <vt:lpstr>4 тур Карусель проблем 1</vt:lpstr>
      <vt:lpstr>Карусель проблем 2</vt:lpstr>
      <vt:lpstr>5 тур Решаем конфликт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семьи в социально-нравственном воспитании ребенка» </dc:title>
  <dc:creator>Настя</dc:creator>
  <cp:lastModifiedBy>Настя</cp:lastModifiedBy>
  <cp:revision>3</cp:revision>
  <dcterms:created xsi:type="dcterms:W3CDTF">2019-02-10T18:45:36Z</dcterms:created>
  <dcterms:modified xsi:type="dcterms:W3CDTF">2019-03-13T17:53:15Z</dcterms:modified>
</cp:coreProperties>
</file>