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28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81400"/>
            <a:ext cx="2971800" cy="1524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Информационная безопасность</a:t>
            </a:r>
            <a:endParaRPr lang="ru-RU" sz="2800" dirty="0"/>
          </a:p>
        </p:txBody>
      </p:sp>
      <p:pic>
        <p:nvPicPr>
          <p:cNvPr id="7" name="Содержимое 6" descr="компьютер враг или друг (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5849"/>
          <a:stretch>
            <a:fillRect/>
          </a:stretch>
        </p:blipFill>
        <p:spPr>
          <a:xfrm>
            <a:off x="457200" y="228600"/>
            <a:ext cx="4724400" cy="3144808"/>
          </a:xfrm>
        </p:spPr>
      </p:pic>
      <p:pic>
        <p:nvPicPr>
          <p:cNvPr id="8" name="Содержимое 7" descr="компьютер враг или друг (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7273"/>
          <a:stretch>
            <a:fillRect/>
          </a:stretch>
        </p:blipFill>
        <p:spPr>
          <a:xfrm>
            <a:off x="457200" y="5791200"/>
            <a:ext cx="5543550" cy="2895600"/>
          </a:xfrm>
        </p:spPr>
      </p:pic>
      <p:pic>
        <p:nvPicPr>
          <p:cNvPr id="9" name="Содержимое 7" descr="компьютер враг или друг (4).jpg"/>
          <p:cNvPicPr>
            <a:picLocks noChangeAspect="1"/>
          </p:cNvPicPr>
          <p:nvPr/>
        </p:nvPicPr>
        <p:blipFill>
          <a:blip r:embed="rId4" cstate="print"/>
          <a:srcRect t="44025"/>
          <a:stretch>
            <a:fillRect/>
          </a:stretch>
        </p:blipFill>
        <p:spPr>
          <a:xfrm>
            <a:off x="3124201" y="3505200"/>
            <a:ext cx="3733799" cy="220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Информационная безопасность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безопасность</dc:title>
  <dc:creator>123</dc:creator>
  <cp:lastModifiedBy>123</cp:lastModifiedBy>
  <cp:revision>1</cp:revision>
  <dcterms:created xsi:type="dcterms:W3CDTF">2019-07-03T07:54:45Z</dcterms:created>
  <dcterms:modified xsi:type="dcterms:W3CDTF">2019-07-03T07:59:51Z</dcterms:modified>
</cp:coreProperties>
</file>