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Группа раннего развития №2</a:t>
            </a:r>
            <a:br>
              <a:rPr lang="ru-RU" dirty="0" smtClean="0"/>
            </a:br>
            <a:r>
              <a:rPr lang="ru-RU" dirty="0" smtClean="0"/>
              <a:t>«КРОХИ»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0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Воспитатель 1 квалификационной категории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Клеткина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Нэля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Николаевна</a:t>
            </a: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Помощник воспитателя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Горина Оксана Александровна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Музыкальный руководитель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Бабкина Наталья Викторовна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 НАМИ РАБОТАЮТ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57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любим играть и веселиться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27797"/>
            <a:ext cx="3822700" cy="215026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27797"/>
            <a:ext cx="3822700" cy="2150268"/>
          </a:xfrm>
        </p:spPr>
      </p:pic>
    </p:spTree>
    <p:extLst>
      <p:ext uri="{BB962C8B-B14F-4D97-AF65-F5344CB8AC3E}">
        <p14:creationId xmlns:p14="http://schemas.microsoft.com/office/powerpoint/2010/main" val="11500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</TotalTime>
  <Words>32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Волна</vt:lpstr>
      <vt:lpstr>Группа раннего развития №2 «КРОХИ»</vt:lpstr>
      <vt:lpstr>С НАМИ РАБОТАЮТ</vt:lpstr>
      <vt:lpstr>Мы любим играть и веселиться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раннего развития №2 «КРОХИ»</dc:title>
  <dc:creator>Александр Клеткин</dc:creator>
  <cp:lastModifiedBy>Александр Клеткин</cp:lastModifiedBy>
  <cp:revision>2</cp:revision>
  <dcterms:created xsi:type="dcterms:W3CDTF">2017-10-29T07:53:59Z</dcterms:created>
  <dcterms:modified xsi:type="dcterms:W3CDTF">2017-10-29T08:10:23Z</dcterms:modified>
</cp:coreProperties>
</file>