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4E28-082E-49EE-AB24-3CB9CEBF274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DE96-3FAA-4380-9CF1-336968C8D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artotieka-pal-chikovoi-ghimnastiki_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772816"/>
            <a:ext cx="68126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МАДО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Детский </a:t>
            </a: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сад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51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«Вишенка»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Подготовительная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 №9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«Солнечные лучики»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4869160"/>
            <a:ext cx="611539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Воспитатели: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Муравицкая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Наталья Николаевна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Абульева Эмилия Ришатовна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ti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 rot="20325076">
            <a:off x="796501" y="1987217"/>
            <a:ext cx="4382646" cy="22400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нашей группе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мальчиков и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 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девочек</a:t>
            </a:r>
          </a:p>
        </p:txBody>
      </p:sp>
      <p:pic>
        <p:nvPicPr>
          <p:cNvPr id="9" name="Рисунок 8" descr="kpxEZTI_K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0808"/>
            <a:ext cx="2139702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170926_101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140968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015208" y="4549676"/>
            <a:ext cx="71287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солнечные лучики,</a:t>
            </a:r>
          </a:p>
          <a:p>
            <a:pPr algn="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дарим всем тепло.</a:t>
            </a:r>
          </a:p>
          <a:p>
            <a:pPr algn="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от улыбок наших </a:t>
            </a:r>
          </a:p>
          <a:p>
            <a:pPr algn="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Становится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светло.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kie-shablony-dlya-prezentatsiy-skachat-besplatno-79476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RjcZIRYf30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78219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170920_113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80728"/>
            <a:ext cx="2211710" cy="2948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71101_090508.jpg"/>
          <p:cNvPicPr>
            <a:picLocks noChangeAspect="1"/>
          </p:cNvPicPr>
          <p:nvPr/>
        </p:nvPicPr>
        <p:blipFill>
          <a:blip r:embed="rId5" cstate="print"/>
          <a:srcRect l="16400" t="25850" r="1001" b="16401"/>
          <a:stretch>
            <a:fillRect/>
          </a:stretch>
        </p:blipFill>
        <p:spPr>
          <a:xfrm>
            <a:off x="6516216" y="2996952"/>
            <a:ext cx="2317348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70920_1132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284984"/>
            <a:ext cx="1795128" cy="23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0171101_0918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457732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576" y="188640"/>
            <a:ext cx="531356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любимый детский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сад!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всегда нам очень рад!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Утром весело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встречает,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Всех на завтрак приглашает 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прогулку нас ведёт,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танцует, и поёт...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РС</dc:creator>
  <cp:lastModifiedBy>РС</cp:lastModifiedBy>
  <cp:revision>2</cp:revision>
  <dcterms:created xsi:type="dcterms:W3CDTF">2017-11-06T16:32:12Z</dcterms:created>
  <dcterms:modified xsi:type="dcterms:W3CDTF">2017-11-06T17:09:58Z</dcterms:modified>
</cp:coreProperties>
</file>